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426" r:id="rId3"/>
    <p:sldId id="325" r:id="rId4"/>
    <p:sldId id="433" r:id="rId5"/>
    <p:sldId id="352" r:id="rId6"/>
    <p:sldId id="431" r:id="rId7"/>
    <p:sldId id="357" r:id="rId8"/>
    <p:sldId id="359" r:id="rId9"/>
    <p:sldId id="432" r:id="rId10"/>
    <p:sldId id="434" r:id="rId11"/>
    <p:sldId id="435" r:id="rId12"/>
    <p:sldId id="270" r:id="rId13"/>
  </p:sldIdLst>
  <p:sldSz cx="24384000" cy="13716000"/>
  <p:notesSz cx="6858000" cy="9144000"/>
  <p:embeddedFontLst>
    <p:embeddedFont>
      <p:font typeface="Cambria" panose="02040503050406030204" pitchFamily="18" charset="0"/>
      <p:regular r:id="rId15"/>
      <p:bold r:id="rId16"/>
      <p:italic r:id="rId17"/>
      <p:boldItalic r:id="rId18"/>
    </p:embeddedFont>
    <p:embeddedFont>
      <p:font typeface="Cambria Math" panose="02040503050406030204" pitchFamily="18" charset="0"/>
      <p:regular r:id="rId19"/>
    </p:embeddedFont>
    <p:embeddedFont>
      <p:font typeface="Helvetica" panose="020B0604020202020204" pitchFamily="34" charset="0"/>
      <p:regular r:id="rId20"/>
      <p:bold r:id="rId21"/>
      <p:italic r:id="rId22"/>
      <p:boldItalic r:id="rId23"/>
    </p:embeddedFont>
    <p:embeddedFont>
      <p:font typeface="Helvetica Neue" panose="020B0600000101010101" charset="0"/>
      <p:regular r:id="rId24"/>
      <p:bold r:id="rId25"/>
      <p:italic r:id="rId26"/>
      <p:boldItalic r:id="rId27"/>
    </p:embeddedFont>
    <p:embeddedFont>
      <p:font typeface="나눔고딕" pitchFamily="2" charset="-127"/>
      <p:regular r:id="rId28"/>
      <p:bold r:id="rId29"/>
    </p:embeddedFont>
    <p:embeddedFont>
      <p:font typeface="맑은 고딕" panose="020B0503020000020004" pitchFamily="50" charset="-127"/>
      <p:regular r:id="rId30"/>
      <p:bold r:id="rId31"/>
    </p:embeddedFont>
    <p:embeddedFont>
      <p:font typeface="맑은 고딕" panose="020B0503020000020004" pitchFamily="50" charset="-127"/>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CGgtUNa64Ss8mYmDb6gw8CQ6U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DC8CDF-4624-1746-A333-587BDB634DB4}" v="176" dt="2025-08-27T12:40:42.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9"/>
    <p:restoredTop sz="85036"/>
  </p:normalViewPr>
  <p:slideViewPr>
    <p:cSldViewPr snapToGrid="0">
      <p:cViewPr>
        <p:scale>
          <a:sx n="25" d="100"/>
          <a:sy n="25" d="100"/>
        </p:scale>
        <p:origin x="9"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angeon seong" userId="d0f895f353d43877" providerId="LiveId" clId="{4D56957A-08AA-5BF7-B8AF-44EF9EA39467}"/>
    <pc:docChg chg="undo custSel addSld delSld modSld">
      <pc:chgData name="gwangeon seong" userId="d0f895f353d43877" providerId="LiveId" clId="{4D56957A-08AA-5BF7-B8AF-44EF9EA39467}" dt="2025-08-27T12:41:01.807" v="2536" actId="20577"/>
      <pc:docMkLst>
        <pc:docMk/>
      </pc:docMkLst>
      <pc:sldChg chg="modNotesTx">
        <pc:chgData name="gwangeon seong" userId="d0f895f353d43877" providerId="LiveId" clId="{4D56957A-08AA-5BF7-B8AF-44EF9EA39467}" dt="2025-08-27T12:25:22.680" v="2405" actId="20577"/>
        <pc:sldMkLst>
          <pc:docMk/>
          <pc:sldMk cId="0" sldId="256"/>
        </pc:sldMkLst>
      </pc:sldChg>
      <pc:sldChg chg="addSp delSp modSp add mod delAnim">
        <pc:chgData name="gwangeon seong" userId="d0f895f353d43877" providerId="LiveId" clId="{4D56957A-08AA-5BF7-B8AF-44EF9EA39467}" dt="2025-08-27T04:29:14.918" v="1871" actId="14100"/>
        <pc:sldMkLst>
          <pc:docMk/>
          <pc:sldMk cId="3911837830" sldId="325"/>
        </pc:sldMkLst>
        <pc:spChg chg="mod">
          <ac:chgData name="gwangeon seong" userId="d0f895f353d43877" providerId="LiveId" clId="{4D56957A-08AA-5BF7-B8AF-44EF9EA39467}" dt="2025-08-26T15:00:29.699" v="871" actId="207"/>
          <ac:spMkLst>
            <pc:docMk/>
            <pc:sldMk cId="3911837830" sldId="325"/>
            <ac:spMk id="2" creationId="{59397A9F-E1D0-FC64-9CC0-83A42B5EC9EA}"/>
          </ac:spMkLst>
        </pc:spChg>
        <pc:spChg chg="del mod">
          <ac:chgData name="gwangeon seong" userId="d0f895f353d43877" providerId="LiveId" clId="{4D56957A-08AA-5BF7-B8AF-44EF9EA39467}" dt="2025-08-26T14:29:38.401" v="607" actId="478"/>
          <ac:spMkLst>
            <pc:docMk/>
            <pc:sldMk cId="3911837830" sldId="325"/>
            <ac:spMk id="3" creationId="{022F8E06-76A0-40C2-97BD-130B869EB1CF}"/>
          </ac:spMkLst>
        </pc:spChg>
        <pc:spChg chg="add mod">
          <ac:chgData name="gwangeon seong" userId="d0f895f353d43877" providerId="LiveId" clId="{4D56957A-08AA-5BF7-B8AF-44EF9EA39467}" dt="2025-08-26T16:10:49.112" v="1308" actId="1038"/>
          <ac:spMkLst>
            <pc:docMk/>
            <pc:sldMk cId="3911837830" sldId="325"/>
            <ac:spMk id="3" creationId="{9075338E-A2FB-8C40-A66D-EF40B79628E0}"/>
          </ac:spMkLst>
        </pc:spChg>
        <pc:spChg chg="del">
          <ac:chgData name="gwangeon seong" userId="d0f895f353d43877" providerId="LiveId" clId="{4D56957A-08AA-5BF7-B8AF-44EF9EA39467}" dt="2025-08-26T16:03:56.097" v="1267" actId="478"/>
          <ac:spMkLst>
            <pc:docMk/>
            <pc:sldMk cId="3911837830" sldId="325"/>
            <ac:spMk id="4" creationId="{720E6C7D-7409-6131-A1CE-32417466CABE}"/>
          </ac:spMkLst>
        </pc:spChg>
        <pc:spChg chg="mod">
          <ac:chgData name="gwangeon seong" userId="d0f895f353d43877" providerId="LiveId" clId="{4D56957A-08AA-5BF7-B8AF-44EF9EA39467}" dt="2025-08-26T14:58:17.925" v="824" actId="1035"/>
          <ac:spMkLst>
            <pc:docMk/>
            <pc:sldMk cId="3911837830" sldId="325"/>
            <ac:spMk id="9" creationId="{0E707761-4DC7-F8B1-2EEA-BD6DBEE42693}"/>
          </ac:spMkLst>
        </pc:spChg>
        <pc:spChg chg="add mod">
          <ac:chgData name="gwangeon seong" userId="d0f895f353d43877" providerId="LiveId" clId="{4D56957A-08AA-5BF7-B8AF-44EF9EA39467}" dt="2025-08-26T14:58:53.994" v="829" actId="1035"/>
          <ac:spMkLst>
            <pc:docMk/>
            <pc:sldMk cId="3911837830" sldId="325"/>
            <ac:spMk id="10" creationId="{A8A9E46C-B35C-DECE-C746-9B69B81D2E7E}"/>
          </ac:spMkLst>
        </pc:spChg>
        <pc:spChg chg="add mod">
          <ac:chgData name="gwangeon seong" userId="d0f895f353d43877" providerId="LiveId" clId="{4D56957A-08AA-5BF7-B8AF-44EF9EA39467}" dt="2025-08-26T16:08:44.149" v="1275" actId="207"/>
          <ac:spMkLst>
            <pc:docMk/>
            <pc:sldMk cId="3911837830" sldId="325"/>
            <ac:spMk id="13" creationId="{7BEF4DC1-E0EF-FB92-CE62-3AA04AB35E4A}"/>
          </ac:spMkLst>
        </pc:spChg>
        <pc:spChg chg="mod">
          <ac:chgData name="gwangeon seong" userId="d0f895f353d43877" providerId="LiveId" clId="{4D56957A-08AA-5BF7-B8AF-44EF9EA39467}" dt="2025-08-26T14:58:15.276" v="818" actId="1076"/>
          <ac:spMkLst>
            <pc:docMk/>
            <pc:sldMk cId="3911837830" sldId="325"/>
            <ac:spMk id="18" creationId="{649D41E3-5F73-43F0-AF0B-DFC0D796CE6A}"/>
          </ac:spMkLst>
        </pc:spChg>
        <pc:spChg chg="mod">
          <ac:chgData name="gwangeon seong" userId="d0f895f353d43877" providerId="LiveId" clId="{4D56957A-08AA-5BF7-B8AF-44EF9EA39467}" dt="2025-08-26T14:54:10.838" v="750" actId="1076"/>
          <ac:spMkLst>
            <pc:docMk/>
            <pc:sldMk cId="3911837830" sldId="325"/>
            <ac:spMk id="19" creationId="{C8983D95-9760-415E-A812-6E9F80A9919A}"/>
          </ac:spMkLst>
        </pc:spChg>
        <pc:spChg chg="add del mod">
          <ac:chgData name="gwangeon seong" userId="d0f895f353d43877" providerId="LiveId" clId="{4D56957A-08AA-5BF7-B8AF-44EF9EA39467}" dt="2025-08-26T14:39:41.132" v="713" actId="478"/>
          <ac:spMkLst>
            <pc:docMk/>
            <pc:sldMk cId="3911837830" sldId="325"/>
            <ac:spMk id="21" creationId="{DADD3EE3-9001-6A3F-2A9C-23EEBD193EDF}"/>
          </ac:spMkLst>
        </pc:spChg>
        <pc:spChg chg="add mod">
          <ac:chgData name="gwangeon seong" userId="d0f895f353d43877" providerId="LiveId" clId="{4D56957A-08AA-5BF7-B8AF-44EF9EA39467}" dt="2025-08-26T16:08:28.097" v="1273" actId="207"/>
          <ac:spMkLst>
            <pc:docMk/>
            <pc:sldMk cId="3911837830" sldId="325"/>
            <ac:spMk id="22" creationId="{79457F23-8108-FF48-BEEC-6C1986B0BB9C}"/>
          </ac:spMkLst>
        </pc:spChg>
        <pc:spChg chg="add mod">
          <ac:chgData name="gwangeon seong" userId="d0f895f353d43877" providerId="LiveId" clId="{4D56957A-08AA-5BF7-B8AF-44EF9EA39467}" dt="2025-08-27T04:29:10.734" v="1870" actId="1076"/>
          <ac:spMkLst>
            <pc:docMk/>
            <pc:sldMk cId="3911837830" sldId="325"/>
            <ac:spMk id="26" creationId="{42DBBDBB-606A-0D41-480B-91BD1BFF4E74}"/>
          </ac:spMkLst>
        </pc:spChg>
        <pc:spChg chg="add mod">
          <ac:chgData name="gwangeon seong" userId="d0f895f353d43877" providerId="LiveId" clId="{4D56957A-08AA-5BF7-B8AF-44EF9EA39467}" dt="2025-08-27T04:29:10.734" v="1870" actId="1076"/>
          <ac:spMkLst>
            <pc:docMk/>
            <pc:sldMk cId="3911837830" sldId="325"/>
            <ac:spMk id="27" creationId="{627E1A8F-7F5B-B0B0-F5D8-598310B9E32D}"/>
          </ac:spMkLst>
        </pc:spChg>
        <pc:spChg chg="add mod">
          <ac:chgData name="gwangeon seong" userId="d0f895f353d43877" providerId="LiveId" clId="{4D56957A-08AA-5BF7-B8AF-44EF9EA39467}" dt="2025-08-26T15:00:35.458" v="872" actId="207"/>
          <ac:spMkLst>
            <pc:docMk/>
            <pc:sldMk cId="3911837830" sldId="325"/>
            <ac:spMk id="31" creationId="{24A4A646-F15F-0884-4A33-A3CFF5ECC651}"/>
          </ac:spMkLst>
        </pc:spChg>
        <pc:grpChg chg="del mod">
          <ac:chgData name="gwangeon seong" userId="d0f895f353d43877" providerId="LiveId" clId="{4D56957A-08AA-5BF7-B8AF-44EF9EA39467}" dt="2025-08-26T14:54:15.680" v="751" actId="478"/>
          <ac:grpSpMkLst>
            <pc:docMk/>
            <pc:sldMk cId="3911837830" sldId="325"/>
            <ac:grpSpMk id="6" creationId="{74CF22E6-4AC1-D606-BBBE-FE7EB73F10CD}"/>
          </ac:grpSpMkLst>
        </pc:grpChg>
        <pc:grpChg chg="mod">
          <ac:chgData name="gwangeon seong" userId="d0f895f353d43877" providerId="LiveId" clId="{4D56957A-08AA-5BF7-B8AF-44EF9EA39467}" dt="2025-08-26T14:58:17.925" v="824" actId="1035"/>
          <ac:grpSpMkLst>
            <pc:docMk/>
            <pc:sldMk cId="3911837830" sldId="325"/>
            <ac:grpSpMk id="7" creationId="{DD410EBB-D1BA-77EC-EA92-5BEC8C9FBB72}"/>
          </ac:grpSpMkLst>
        </pc:grpChg>
        <pc:grpChg chg="del">
          <ac:chgData name="gwangeon seong" userId="d0f895f353d43877" providerId="LiveId" clId="{4D56957A-08AA-5BF7-B8AF-44EF9EA39467}" dt="2025-08-26T14:27:38.777" v="593" actId="478"/>
          <ac:grpSpMkLst>
            <pc:docMk/>
            <pc:sldMk cId="3911837830" sldId="325"/>
            <ac:grpSpMk id="8" creationId="{3D466224-619B-5D60-B2FE-2C6D649BEA87}"/>
          </ac:grpSpMkLst>
        </pc:grpChg>
        <pc:grpChg chg="del">
          <ac:chgData name="gwangeon seong" userId="d0f895f353d43877" providerId="LiveId" clId="{4D56957A-08AA-5BF7-B8AF-44EF9EA39467}" dt="2025-08-26T14:58:09.206" v="816" actId="478"/>
          <ac:grpSpMkLst>
            <pc:docMk/>
            <pc:sldMk cId="3911837830" sldId="325"/>
            <ac:grpSpMk id="16" creationId="{19001632-0BCE-64E1-DAD1-755FB1E9E9C2}"/>
          </ac:grpSpMkLst>
        </pc:grpChg>
        <pc:grpChg chg="add mod">
          <ac:chgData name="gwangeon seong" userId="d0f895f353d43877" providerId="LiveId" clId="{4D56957A-08AA-5BF7-B8AF-44EF9EA39467}" dt="2025-08-26T14:58:17.925" v="824" actId="1035"/>
          <ac:grpSpMkLst>
            <pc:docMk/>
            <pc:sldMk cId="3911837830" sldId="325"/>
            <ac:grpSpMk id="24" creationId="{8901573A-1B1C-CF3C-D44D-3EDC2884AC9F}"/>
          </ac:grpSpMkLst>
        </pc:grpChg>
        <pc:grpChg chg="add mod">
          <ac:chgData name="gwangeon seong" userId="d0f895f353d43877" providerId="LiveId" clId="{4D56957A-08AA-5BF7-B8AF-44EF9EA39467}" dt="2025-08-26T14:58:15.276" v="818" actId="1076"/>
          <ac:grpSpMkLst>
            <pc:docMk/>
            <pc:sldMk cId="3911837830" sldId="325"/>
            <ac:grpSpMk id="25" creationId="{B95C3A4A-5255-92DA-08DA-DD41783725C4}"/>
          </ac:grpSpMkLst>
        </pc:grpChg>
        <pc:grpChg chg="add mod">
          <ac:chgData name="gwangeon seong" userId="d0f895f353d43877" providerId="LiveId" clId="{4D56957A-08AA-5BF7-B8AF-44EF9EA39467}" dt="2025-08-27T04:29:10.734" v="1870" actId="1076"/>
          <ac:grpSpMkLst>
            <pc:docMk/>
            <pc:sldMk cId="3911837830" sldId="325"/>
            <ac:grpSpMk id="28" creationId="{6383F662-E3E2-6FC9-381B-EBC2CBC7440B}"/>
          </ac:grpSpMkLst>
        </pc:grpChg>
        <pc:picChg chg="mod">
          <ac:chgData name="gwangeon seong" userId="d0f895f353d43877" providerId="LiveId" clId="{4D56957A-08AA-5BF7-B8AF-44EF9EA39467}" dt="2025-08-26T14:58:17.925" v="824" actId="1035"/>
          <ac:picMkLst>
            <pc:docMk/>
            <pc:sldMk cId="3911837830" sldId="325"/>
            <ac:picMk id="5" creationId="{D72FE7F2-4BE6-3F6D-4AB4-07EEAD579247}"/>
          </ac:picMkLst>
        </pc:picChg>
        <pc:picChg chg="del">
          <ac:chgData name="gwangeon seong" userId="d0f895f353d43877" providerId="LiveId" clId="{4D56957A-08AA-5BF7-B8AF-44EF9EA39467}" dt="2025-08-26T14:28:00.887" v="595" actId="478"/>
          <ac:picMkLst>
            <pc:docMk/>
            <pc:sldMk cId="3911837830" sldId="325"/>
            <ac:picMk id="11" creationId="{056D88DD-5CB6-5D7D-95E3-363F9289A19F}"/>
          </ac:picMkLst>
        </pc:picChg>
        <pc:picChg chg="add mod">
          <ac:chgData name="gwangeon seong" userId="d0f895f353d43877" providerId="LiveId" clId="{4D56957A-08AA-5BF7-B8AF-44EF9EA39467}" dt="2025-08-26T14:58:15.276" v="818" actId="1076"/>
          <ac:picMkLst>
            <pc:docMk/>
            <pc:sldMk cId="3911837830" sldId="325"/>
            <ac:picMk id="14" creationId="{34D8F125-56E6-567F-2676-AE6022D741C0}"/>
          </ac:picMkLst>
        </pc:picChg>
        <pc:picChg chg="add mod">
          <ac:chgData name="gwangeon seong" userId="d0f895f353d43877" providerId="LiveId" clId="{4D56957A-08AA-5BF7-B8AF-44EF9EA39467}" dt="2025-08-27T04:29:10.734" v="1870" actId="1076"/>
          <ac:picMkLst>
            <pc:docMk/>
            <pc:sldMk cId="3911837830" sldId="325"/>
            <ac:picMk id="23" creationId="{F2DAC01F-F407-FC5B-2D91-B3CF22C0C7CA}"/>
          </ac:picMkLst>
        </pc:picChg>
        <pc:picChg chg="add mod">
          <ac:chgData name="gwangeon seong" userId="d0f895f353d43877" providerId="LiveId" clId="{4D56957A-08AA-5BF7-B8AF-44EF9EA39467}" dt="2025-08-26T14:58:17.925" v="824" actId="1035"/>
          <ac:picMkLst>
            <pc:docMk/>
            <pc:sldMk cId="3911837830" sldId="325"/>
            <ac:picMk id="1026" creationId="{4F0F1CA5-C50E-7AE9-50D5-10BED5BE6231}"/>
          </ac:picMkLst>
        </pc:picChg>
        <pc:picChg chg="del">
          <ac:chgData name="gwangeon seong" userId="d0f895f353d43877" providerId="LiveId" clId="{4D56957A-08AA-5BF7-B8AF-44EF9EA39467}" dt="2025-08-26T14:29:26.985" v="603" actId="478"/>
          <ac:picMkLst>
            <pc:docMk/>
            <pc:sldMk cId="3911837830" sldId="325"/>
            <ac:picMk id="1028" creationId="{66E72CEC-E985-4755-9FF2-CD1903F37D92}"/>
          </ac:picMkLst>
        </pc:picChg>
        <pc:picChg chg="del mod">
          <ac:chgData name="gwangeon seong" userId="d0f895f353d43877" providerId="LiveId" clId="{4D56957A-08AA-5BF7-B8AF-44EF9EA39467}" dt="2025-08-26T14:40:56.460" v="729" actId="478"/>
          <ac:picMkLst>
            <pc:docMk/>
            <pc:sldMk cId="3911837830" sldId="325"/>
            <ac:picMk id="1030" creationId="{CC0CC1E5-8F4C-4A7B-A48E-09EBC818F409}"/>
          </ac:picMkLst>
        </pc:picChg>
        <pc:picChg chg="mod">
          <ac:chgData name="gwangeon seong" userId="d0f895f353d43877" providerId="LiveId" clId="{4D56957A-08AA-5BF7-B8AF-44EF9EA39467}" dt="2025-08-26T14:54:06.136" v="749" actId="1076"/>
          <ac:picMkLst>
            <pc:docMk/>
            <pc:sldMk cId="3911837830" sldId="325"/>
            <ac:picMk id="1032" creationId="{1FF59DBB-7B53-4A47-B330-D9419994D977}"/>
          </ac:picMkLst>
        </pc:picChg>
        <pc:cxnChg chg="add mod">
          <ac:chgData name="gwangeon seong" userId="d0f895f353d43877" providerId="LiveId" clId="{4D56957A-08AA-5BF7-B8AF-44EF9EA39467}" dt="2025-08-27T04:29:14.918" v="1871" actId="14100"/>
          <ac:cxnSpMkLst>
            <pc:docMk/>
            <pc:sldMk cId="3911837830" sldId="325"/>
            <ac:cxnSpMk id="30" creationId="{AA0116D6-4ECB-2535-3BA0-BD8316D4C8C7}"/>
          </ac:cxnSpMkLst>
        </pc:cxnChg>
        <pc:cxnChg chg="add mod">
          <ac:chgData name="gwangeon seong" userId="d0f895f353d43877" providerId="LiveId" clId="{4D56957A-08AA-5BF7-B8AF-44EF9EA39467}" dt="2025-08-26T15:00:05.667" v="869" actId="1038"/>
          <ac:cxnSpMkLst>
            <pc:docMk/>
            <pc:sldMk cId="3911837830" sldId="325"/>
            <ac:cxnSpMk id="33" creationId="{A9577D48-CFF8-082C-DF7B-8EC03FD894C6}"/>
          </ac:cxnSpMkLst>
        </pc:cxnChg>
        <pc:cxnChg chg="add mod">
          <ac:chgData name="gwangeon seong" userId="d0f895f353d43877" providerId="LiveId" clId="{4D56957A-08AA-5BF7-B8AF-44EF9EA39467}" dt="2025-08-27T04:29:10.734" v="1870" actId="1076"/>
          <ac:cxnSpMkLst>
            <pc:docMk/>
            <pc:sldMk cId="3911837830" sldId="325"/>
            <ac:cxnSpMk id="34" creationId="{115C0E43-0D3D-2EDB-BD8B-5E0E397D1961}"/>
          </ac:cxnSpMkLst>
        </pc:cxnChg>
        <pc:cxnChg chg="mod">
          <ac:chgData name="gwangeon seong" userId="d0f895f353d43877" providerId="LiveId" clId="{4D56957A-08AA-5BF7-B8AF-44EF9EA39467}" dt="2025-08-26T16:03:47.763" v="1266" actId="1076"/>
          <ac:cxnSpMkLst>
            <pc:docMk/>
            <pc:sldMk cId="3911837830" sldId="325"/>
            <ac:cxnSpMk id="67" creationId="{00000000-0000-0000-0000-000000000000}"/>
          </ac:cxnSpMkLst>
        </pc:cxnChg>
      </pc:sldChg>
      <pc:sldChg chg="addSp delSp modSp mod delAnim">
        <pc:chgData name="gwangeon seong" userId="d0f895f353d43877" providerId="LiveId" clId="{4D56957A-08AA-5BF7-B8AF-44EF9EA39467}" dt="2025-08-26T15:59:41.237" v="1160" actId="1076"/>
        <pc:sldMkLst>
          <pc:docMk/>
          <pc:sldMk cId="2234747468" sldId="357"/>
        </pc:sldMkLst>
        <pc:spChg chg="mod">
          <ac:chgData name="gwangeon seong" userId="d0f895f353d43877" providerId="LiveId" clId="{4D56957A-08AA-5BF7-B8AF-44EF9EA39467}" dt="2025-08-26T15:58:44.898" v="1151" actId="20577"/>
          <ac:spMkLst>
            <pc:docMk/>
            <pc:sldMk cId="2234747468" sldId="357"/>
            <ac:spMk id="4" creationId="{720E6C7D-7409-6131-A1CE-32417466CABE}"/>
          </ac:spMkLst>
        </pc:spChg>
        <pc:spChg chg="del">
          <ac:chgData name="gwangeon seong" userId="d0f895f353d43877" providerId="LiveId" clId="{4D56957A-08AA-5BF7-B8AF-44EF9EA39467}" dt="2025-08-26T15:59:06.471" v="1154" actId="478"/>
          <ac:spMkLst>
            <pc:docMk/>
            <pc:sldMk cId="2234747468" sldId="357"/>
            <ac:spMk id="9" creationId="{FEEF7FA7-29A4-B2B3-C589-2A28CA08AF65}"/>
          </ac:spMkLst>
        </pc:spChg>
        <pc:spChg chg="mod">
          <ac:chgData name="gwangeon seong" userId="d0f895f353d43877" providerId="LiveId" clId="{4D56957A-08AA-5BF7-B8AF-44EF9EA39467}" dt="2025-08-26T15:59:41.237" v="1160" actId="1076"/>
          <ac:spMkLst>
            <pc:docMk/>
            <pc:sldMk cId="2234747468" sldId="357"/>
            <ac:spMk id="12" creationId="{0967EBFE-349E-FD31-DF15-68104DE4C311}"/>
          </ac:spMkLst>
        </pc:spChg>
        <pc:spChg chg="mod">
          <ac:chgData name="gwangeon seong" userId="d0f895f353d43877" providerId="LiveId" clId="{4D56957A-08AA-5BF7-B8AF-44EF9EA39467}" dt="2025-08-26T15:59:28.688" v="1159" actId="1076"/>
          <ac:spMkLst>
            <pc:docMk/>
            <pc:sldMk cId="2234747468" sldId="357"/>
            <ac:spMk id="20" creationId="{6FD45BFD-26B1-0639-3A82-23A5C235862C}"/>
          </ac:spMkLst>
        </pc:spChg>
        <pc:spChg chg="mod">
          <ac:chgData name="gwangeon seong" userId="d0f895f353d43877" providerId="LiveId" clId="{4D56957A-08AA-5BF7-B8AF-44EF9EA39467}" dt="2025-08-26T15:59:28.688" v="1159" actId="1076"/>
          <ac:spMkLst>
            <pc:docMk/>
            <pc:sldMk cId="2234747468" sldId="357"/>
            <ac:spMk id="21" creationId="{ECD5DB1F-BD65-7454-1FBE-FBB1DF923509}"/>
          </ac:spMkLst>
        </pc:spChg>
        <pc:spChg chg="mod">
          <ac:chgData name="gwangeon seong" userId="d0f895f353d43877" providerId="LiveId" clId="{4D56957A-08AA-5BF7-B8AF-44EF9EA39467}" dt="2025-08-26T15:59:28.688" v="1159" actId="1076"/>
          <ac:spMkLst>
            <pc:docMk/>
            <pc:sldMk cId="2234747468" sldId="357"/>
            <ac:spMk id="26" creationId="{0B810D22-E0CD-F50F-9D01-3C76CCD723AD}"/>
          </ac:spMkLst>
        </pc:spChg>
        <pc:spChg chg="mod">
          <ac:chgData name="gwangeon seong" userId="d0f895f353d43877" providerId="LiveId" clId="{4D56957A-08AA-5BF7-B8AF-44EF9EA39467}" dt="2025-08-26T15:59:28.688" v="1159" actId="1076"/>
          <ac:spMkLst>
            <pc:docMk/>
            <pc:sldMk cId="2234747468" sldId="357"/>
            <ac:spMk id="31" creationId="{EAC08A23-F8C3-237E-2401-C21E4833A54C}"/>
          </ac:spMkLst>
        </pc:spChg>
        <pc:spChg chg="mod">
          <ac:chgData name="gwangeon seong" userId="d0f895f353d43877" providerId="LiveId" clId="{4D56957A-08AA-5BF7-B8AF-44EF9EA39467}" dt="2025-08-26T15:59:28.688" v="1159" actId="1076"/>
          <ac:spMkLst>
            <pc:docMk/>
            <pc:sldMk cId="2234747468" sldId="357"/>
            <ac:spMk id="32" creationId="{6A019B5A-869F-BA2C-529B-B8471E76D080}"/>
          </ac:spMkLst>
        </pc:spChg>
        <pc:spChg chg="mod">
          <ac:chgData name="gwangeon seong" userId="d0f895f353d43877" providerId="LiveId" clId="{4D56957A-08AA-5BF7-B8AF-44EF9EA39467}" dt="2025-08-26T15:59:28.688" v="1159" actId="1076"/>
          <ac:spMkLst>
            <pc:docMk/>
            <pc:sldMk cId="2234747468" sldId="357"/>
            <ac:spMk id="33" creationId="{29F7507B-31A6-18A5-CF18-3E5B8FCC6E44}"/>
          </ac:spMkLst>
        </pc:spChg>
        <pc:spChg chg="mod">
          <ac:chgData name="gwangeon seong" userId="d0f895f353d43877" providerId="LiveId" clId="{4D56957A-08AA-5BF7-B8AF-44EF9EA39467}" dt="2025-08-26T15:59:28.688" v="1159" actId="1076"/>
          <ac:spMkLst>
            <pc:docMk/>
            <pc:sldMk cId="2234747468" sldId="357"/>
            <ac:spMk id="34" creationId="{6145FFE1-8A91-4935-2C2B-DC9B67077680}"/>
          </ac:spMkLst>
        </pc:spChg>
        <pc:spChg chg="mod">
          <ac:chgData name="gwangeon seong" userId="d0f895f353d43877" providerId="LiveId" clId="{4D56957A-08AA-5BF7-B8AF-44EF9EA39467}" dt="2025-08-26T15:59:28.688" v="1159" actId="1076"/>
          <ac:spMkLst>
            <pc:docMk/>
            <pc:sldMk cId="2234747468" sldId="357"/>
            <ac:spMk id="42" creationId="{3B811621-1590-1615-DF41-BC69F21ACE38}"/>
          </ac:spMkLst>
        </pc:spChg>
        <pc:spChg chg="mod">
          <ac:chgData name="gwangeon seong" userId="d0f895f353d43877" providerId="LiveId" clId="{4D56957A-08AA-5BF7-B8AF-44EF9EA39467}" dt="2025-08-26T15:59:28.688" v="1159" actId="1076"/>
          <ac:spMkLst>
            <pc:docMk/>
            <pc:sldMk cId="2234747468" sldId="357"/>
            <ac:spMk id="46" creationId="{012B3927-D4E4-724C-DFAF-990699BF14BD}"/>
          </ac:spMkLst>
        </pc:spChg>
        <pc:spChg chg="mod">
          <ac:chgData name="gwangeon seong" userId="d0f895f353d43877" providerId="LiveId" clId="{4D56957A-08AA-5BF7-B8AF-44EF9EA39467}" dt="2025-08-26T15:59:28.688" v="1159" actId="1076"/>
          <ac:spMkLst>
            <pc:docMk/>
            <pc:sldMk cId="2234747468" sldId="357"/>
            <ac:spMk id="50" creationId="{83033ADA-890E-0D61-CFA8-A933A04E3149}"/>
          </ac:spMkLst>
        </pc:spChg>
        <pc:grpChg chg="del">
          <ac:chgData name="gwangeon seong" userId="d0f895f353d43877" providerId="LiveId" clId="{4D56957A-08AA-5BF7-B8AF-44EF9EA39467}" dt="2025-08-26T15:59:00.631" v="1153" actId="478"/>
          <ac:grpSpMkLst>
            <pc:docMk/>
            <pc:sldMk cId="2234747468" sldId="357"/>
            <ac:grpSpMk id="18" creationId="{3A632A72-5814-6256-D848-CB053C6908D8}"/>
          </ac:grpSpMkLst>
        </pc:grpChg>
        <pc:picChg chg="del">
          <ac:chgData name="gwangeon seong" userId="d0f895f353d43877" providerId="LiveId" clId="{4D56957A-08AA-5BF7-B8AF-44EF9EA39467}" dt="2025-08-26T15:58:56.001" v="1152" actId="478"/>
          <ac:picMkLst>
            <pc:docMk/>
            <pc:sldMk cId="2234747468" sldId="357"/>
            <ac:picMk id="17" creationId="{FB62CC61-184B-085E-9156-1666C6FB7F63}"/>
          </ac:picMkLst>
        </pc:picChg>
        <pc:cxnChg chg="del">
          <ac:chgData name="gwangeon seong" userId="d0f895f353d43877" providerId="LiveId" clId="{4D56957A-08AA-5BF7-B8AF-44EF9EA39467}" dt="2025-08-26T15:59:00.631" v="1153" actId="478"/>
          <ac:cxnSpMkLst>
            <pc:docMk/>
            <pc:sldMk cId="2234747468" sldId="357"/>
            <ac:cxnSpMk id="6" creationId="{2C3ED4ED-A2C8-7A3F-3A9B-0B89C7B73DF7}"/>
          </ac:cxnSpMkLst>
        </pc:cxnChg>
        <pc:cxnChg chg="del">
          <ac:chgData name="gwangeon seong" userId="d0f895f353d43877" providerId="LiveId" clId="{4D56957A-08AA-5BF7-B8AF-44EF9EA39467}" dt="2025-08-26T15:59:00.631" v="1153" actId="478"/>
          <ac:cxnSpMkLst>
            <pc:docMk/>
            <pc:sldMk cId="2234747468" sldId="357"/>
            <ac:cxnSpMk id="13" creationId="{04A68133-63ED-0A5A-F275-03DE17F2464B}"/>
          </ac:cxnSpMkLst>
        </pc:cxnChg>
      </pc:sldChg>
      <pc:sldChg chg="addSp delSp modSp mod">
        <pc:chgData name="gwangeon seong" userId="d0f895f353d43877" providerId="LiveId" clId="{4D56957A-08AA-5BF7-B8AF-44EF9EA39467}" dt="2025-08-26T16:15:26.908" v="1348" actId="14100"/>
        <pc:sldMkLst>
          <pc:docMk/>
          <pc:sldMk cId="2054091893" sldId="359"/>
        </pc:sldMkLst>
        <pc:spChg chg="mod">
          <ac:chgData name="gwangeon seong" userId="d0f895f353d43877" providerId="LiveId" clId="{4D56957A-08AA-5BF7-B8AF-44EF9EA39467}" dt="2025-08-26T16:01:10.449" v="1246" actId="20577"/>
          <ac:spMkLst>
            <pc:docMk/>
            <pc:sldMk cId="2054091893" sldId="359"/>
            <ac:spMk id="4" creationId="{720E6C7D-7409-6131-A1CE-32417466CABE}"/>
          </ac:spMkLst>
        </pc:spChg>
        <pc:spChg chg="del mod">
          <ac:chgData name="gwangeon seong" userId="d0f895f353d43877" providerId="LiveId" clId="{4D56957A-08AA-5BF7-B8AF-44EF9EA39467}" dt="2025-08-26T16:11:48.966" v="1312" actId="478"/>
          <ac:spMkLst>
            <pc:docMk/>
            <pc:sldMk cId="2054091893" sldId="359"/>
            <ac:spMk id="7" creationId="{C3BDAA28-4B9A-8E58-1477-A66F0C2DF569}"/>
          </ac:spMkLst>
        </pc:spChg>
        <pc:spChg chg="del">
          <ac:chgData name="gwangeon seong" userId="d0f895f353d43877" providerId="LiveId" clId="{4D56957A-08AA-5BF7-B8AF-44EF9EA39467}" dt="2025-08-26T16:06:50.228" v="1268" actId="478"/>
          <ac:spMkLst>
            <pc:docMk/>
            <pc:sldMk cId="2054091893" sldId="359"/>
            <ac:spMk id="11" creationId="{CF6BC996-9367-D152-24E0-5B611152D5C7}"/>
          </ac:spMkLst>
        </pc:spChg>
        <pc:spChg chg="mod">
          <ac:chgData name="gwangeon seong" userId="d0f895f353d43877" providerId="LiveId" clId="{4D56957A-08AA-5BF7-B8AF-44EF9EA39467}" dt="2025-08-26T16:12:33.557" v="1330" actId="164"/>
          <ac:spMkLst>
            <pc:docMk/>
            <pc:sldMk cId="2054091893" sldId="359"/>
            <ac:spMk id="13" creationId="{AE66FC9C-6CF5-274C-F00D-2306BA2C48C8}"/>
          </ac:spMkLst>
        </pc:spChg>
        <pc:spChg chg="add mod">
          <ac:chgData name="gwangeon seong" userId="d0f895f353d43877" providerId="LiveId" clId="{4D56957A-08AA-5BF7-B8AF-44EF9EA39467}" dt="2025-08-26T16:15:08.386" v="1343" actId="208"/>
          <ac:spMkLst>
            <pc:docMk/>
            <pc:sldMk cId="2054091893" sldId="359"/>
            <ac:spMk id="14" creationId="{04C67E72-1DDA-3DBC-CDB7-A2827A54E594}"/>
          </ac:spMkLst>
        </pc:spChg>
        <pc:spChg chg="add mod">
          <ac:chgData name="gwangeon seong" userId="d0f895f353d43877" providerId="LiveId" clId="{4D56957A-08AA-5BF7-B8AF-44EF9EA39467}" dt="2025-08-26T16:15:26.908" v="1348" actId="14100"/>
          <ac:spMkLst>
            <pc:docMk/>
            <pc:sldMk cId="2054091893" sldId="359"/>
            <ac:spMk id="15" creationId="{AD9EA209-B6B0-DCC9-F421-F18445E38598}"/>
          </ac:spMkLst>
        </pc:spChg>
        <pc:spChg chg="mod">
          <ac:chgData name="gwangeon seong" userId="d0f895f353d43877" providerId="LiveId" clId="{4D56957A-08AA-5BF7-B8AF-44EF9EA39467}" dt="2025-08-26T16:12:33.557" v="1330" actId="164"/>
          <ac:spMkLst>
            <pc:docMk/>
            <pc:sldMk cId="2054091893" sldId="359"/>
            <ac:spMk id="23" creationId="{84F41B09-498D-CEE3-BC77-E573F6422BC0}"/>
          </ac:spMkLst>
        </pc:spChg>
        <pc:grpChg chg="add mod">
          <ac:chgData name="gwangeon seong" userId="d0f895f353d43877" providerId="LiveId" clId="{4D56957A-08AA-5BF7-B8AF-44EF9EA39467}" dt="2025-08-26T16:12:33.557" v="1330" actId="164"/>
          <ac:grpSpMkLst>
            <pc:docMk/>
            <pc:sldMk cId="2054091893" sldId="359"/>
            <ac:grpSpMk id="8" creationId="{F8454C2E-15CF-72D8-5266-3007BD3D305D}"/>
          </ac:grpSpMkLst>
        </pc:grpChg>
        <pc:grpChg chg="del">
          <ac:chgData name="gwangeon seong" userId="d0f895f353d43877" providerId="LiveId" clId="{4D56957A-08AA-5BF7-B8AF-44EF9EA39467}" dt="2025-08-26T16:11:46.831" v="1311" actId="478"/>
          <ac:grpSpMkLst>
            <pc:docMk/>
            <pc:sldMk cId="2054091893" sldId="359"/>
            <ac:grpSpMk id="18" creationId="{8BF13C8E-668C-1E90-1649-6B92C0BFD414}"/>
          </ac:grpSpMkLst>
        </pc:grpChg>
        <pc:picChg chg="mod">
          <ac:chgData name="gwangeon seong" userId="d0f895f353d43877" providerId="LiveId" clId="{4D56957A-08AA-5BF7-B8AF-44EF9EA39467}" dt="2025-08-26T16:12:33.557" v="1330" actId="164"/>
          <ac:picMkLst>
            <pc:docMk/>
            <pc:sldMk cId="2054091893" sldId="359"/>
            <ac:picMk id="6" creationId="{3184BE22-D503-7C95-7110-46D0E5228197}"/>
          </ac:picMkLst>
        </pc:picChg>
        <pc:picChg chg="add mod">
          <ac:chgData name="gwangeon seong" userId="d0f895f353d43877" providerId="LiveId" clId="{4D56957A-08AA-5BF7-B8AF-44EF9EA39467}" dt="2025-08-26T16:14:40.380" v="1339" actId="1038"/>
          <ac:picMkLst>
            <pc:docMk/>
            <pc:sldMk cId="2054091893" sldId="359"/>
            <ac:picMk id="10" creationId="{0189967A-F4A4-08B3-5213-5F2BCB8978E3}"/>
          </ac:picMkLst>
        </pc:picChg>
        <pc:cxnChg chg="del">
          <ac:chgData name="gwangeon seong" userId="d0f895f353d43877" providerId="LiveId" clId="{4D56957A-08AA-5BF7-B8AF-44EF9EA39467}" dt="2025-08-26T16:11:40.720" v="1309" actId="478"/>
          <ac:cxnSpMkLst>
            <pc:docMk/>
            <pc:sldMk cId="2054091893" sldId="359"/>
            <ac:cxnSpMk id="21" creationId="{D1380E77-255D-CDA6-12A7-F071FAA99F88}"/>
          </ac:cxnSpMkLst>
        </pc:cxnChg>
      </pc:sldChg>
      <pc:sldChg chg="addSp delSp modSp mod">
        <pc:chgData name="gwangeon seong" userId="d0f895f353d43877" providerId="LiveId" clId="{4D56957A-08AA-5BF7-B8AF-44EF9EA39467}" dt="2025-08-26T16:37:50.025" v="1867" actId="1076"/>
        <pc:sldMkLst>
          <pc:docMk/>
          <pc:sldMk cId="2579736760" sldId="424"/>
        </pc:sldMkLst>
        <pc:spChg chg="mod">
          <ac:chgData name="gwangeon seong" userId="d0f895f353d43877" providerId="LiveId" clId="{4D56957A-08AA-5BF7-B8AF-44EF9EA39467}" dt="2025-08-26T16:36:53.801" v="1793"/>
          <ac:spMkLst>
            <pc:docMk/>
            <pc:sldMk cId="2579736760" sldId="424"/>
            <ac:spMk id="26" creationId="{D96D6AA9-72C3-2EDE-59C9-601D9DEDC210}"/>
          </ac:spMkLst>
        </pc:spChg>
        <pc:spChg chg="mod">
          <ac:chgData name="gwangeon seong" userId="d0f895f353d43877" providerId="LiveId" clId="{4D56957A-08AA-5BF7-B8AF-44EF9EA39467}" dt="2025-08-26T16:36:53.801" v="1793"/>
          <ac:spMkLst>
            <pc:docMk/>
            <pc:sldMk cId="2579736760" sldId="424"/>
            <ac:spMk id="27" creationId="{839CA32E-80F6-7C0F-846A-66A81B9C3966}"/>
          </ac:spMkLst>
        </pc:spChg>
        <pc:spChg chg="mod">
          <ac:chgData name="gwangeon seong" userId="d0f895f353d43877" providerId="LiveId" clId="{4D56957A-08AA-5BF7-B8AF-44EF9EA39467}" dt="2025-08-26T16:36:53.801" v="1793"/>
          <ac:spMkLst>
            <pc:docMk/>
            <pc:sldMk cId="2579736760" sldId="424"/>
            <ac:spMk id="28" creationId="{08720588-0C7E-0EAA-3F2A-FEDBFB9792CD}"/>
          </ac:spMkLst>
        </pc:spChg>
        <pc:spChg chg="del mod">
          <ac:chgData name="gwangeon seong" userId="d0f895f353d43877" providerId="LiveId" clId="{4D56957A-08AA-5BF7-B8AF-44EF9EA39467}" dt="2025-08-26T16:37:32.575" v="1864" actId="478"/>
          <ac:spMkLst>
            <pc:docMk/>
            <pc:sldMk cId="2579736760" sldId="424"/>
            <ac:spMk id="29" creationId="{05F46F0B-F923-0FFF-DB46-E96A6B659323}"/>
          </ac:spMkLst>
        </pc:spChg>
        <pc:spChg chg="mod">
          <ac:chgData name="gwangeon seong" userId="d0f895f353d43877" providerId="LiveId" clId="{4D56957A-08AA-5BF7-B8AF-44EF9EA39467}" dt="2025-08-26T16:37:43.992" v="1866" actId="20577"/>
          <ac:spMkLst>
            <pc:docMk/>
            <pc:sldMk cId="2579736760" sldId="424"/>
            <ac:spMk id="32" creationId="{BFE80DF4-0EBD-2A08-D8F7-9F5992F2DA84}"/>
          </ac:spMkLst>
        </pc:spChg>
        <pc:spChg chg="mod">
          <ac:chgData name="gwangeon seong" userId="d0f895f353d43877" providerId="LiveId" clId="{4D56957A-08AA-5BF7-B8AF-44EF9EA39467}" dt="2025-08-26T16:36:53.801" v="1793"/>
          <ac:spMkLst>
            <pc:docMk/>
            <pc:sldMk cId="2579736760" sldId="424"/>
            <ac:spMk id="34" creationId="{EC9D44CA-D7C6-24D5-2B42-C5077C8A2A96}"/>
          </ac:spMkLst>
        </pc:spChg>
        <pc:spChg chg="mod">
          <ac:chgData name="gwangeon seong" userId="d0f895f353d43877" providerId="LiveId" clId="{4D56957A-08AA-5BF7-B8AF-44EF9EA39467}" dt="2025-08-26T16:37:07.920" v="1796" actId="1076"/>
          <ac:spMkLst>
            <pc:docMk/>
            <pc:sldMk cId="2579736760" sldId="424"/>
            <ac:spMk id="35" creationId="{18B8DE22-0BA5-37BE-4ECD-F4E1F5AA5162}"/>
          </ac:spMkLst>
        </pc:spChg>
        <pc:grpChg chg="mod">
          <ac:chgData name="gwangeon seong" userId="d0f895f353d43877" providerId="LiveId" clId="{4D56957A-08AA-5BF7-B8AF-44EF9EA39467}" dt="2025-08-26T16:37:24.187" v="1862" actId="1036"/>
          <ac:grpSpMkLst>
            <pc:docMk/>
            <pc:sldMk cId="2579736760" sldId="424"/>
            <ac:grpSpMk id="17" creationId="{BCE9EB68-C6AA-AF01-B8DF-EDE38D31D2E9}"/>
          </ac:grpSpMkLst>
        </pc:grpChg>
        <pc:grpChg chg="mod">
          <ac:chgData name="gwangeon seong" userId="d0f895f353d43877" providerId="LiveId" clId="{4D56957A-08AA-5BF7-B8AF-44EF9EA39467}" dt="2025-08-26T16:37:24.187" v="1862" actId="1036"/>
          <ac:grpSpMkLst>
            <pc:docMk/>
            <pc:sldMk cId="2579736760" sldId="424"/>
            <ac:grpSpMk id="22" creationId="{81993CD2-693C-0904-4DAD-C7059E89BCBD}"/>
          </ac:grpSpMkLst>
        </pc:grpChg>
        <pc:grpChg chg="mod">
          <ac:chgData name="gwangeon seong" userId="d0f895f353d43877" providerId="LiveId" clId="{4D56957A-08AA-5BF7-B8AF-44EF9EA39467}" dt="2025-08-26T16:37:24.187" v="1862" actId="1036"/>
          <ac:grpSpMkLst>
            <pc:docMk/>
            <pc:sldMk cId="2579736760" sldId="424"/>
            <ac:grpSpMk id="23" creationId="{F63E0A80-7A81-645A-E7B6-DB0E4164B360}"/>
          </ac:grpSpMkLst>
        </pc:grpChg>
        <pc:grpChg chg="add mod">
          <ac:chgData name="gwangeon seong" userId="d0f895f353d43877" providerId="LiveId" clId="{4D56957A-08AA-5BF7-B8AF-44EF9EA39467}" dt="2025-08-26T16:37:50.025" v="1867" actId="1076"/>
          <ac:grpSpMkLst>
            <pc:docMk/>
            <pc:sldMk cId="2579736760" sldId="424"/>
            <ac:grpSpMk id="24" creationId="{E38EB2F6-A5F2-2850-9AAA-4D32EBCED076}"/>
          </ac:grpSpMkLst>
        </pc:grpChg>
        <pc:picChg chg="del">
          <ac:chgData name="gwangeon seong" userId="d0f895f353d43877" providerId="LiveId" clId="{4D56957A-08AA-5BF7-B8AF-44EF9EA39467}" dt="2025-08-26T16:37:13.516" v="1797" actId="478"/>
          <ac:picMkLst>
            <pc:docMk/>
            <pc:sldMk cId="2579736760" sldId="424"/>
            <ac:picMk id="15" creationId="{16DD00DD-09BA-798D-211B-B3673A308B4C}"/>
          </ac:picMkLst>
        </pc:picChg>
        <pc:picChg chg="del">
          <ac:chgData name="gwangeon seong" userId="d0f895f353d43877" providerId="LiveId" clId="{4D56957A-08AA-5BF7-B8AF-44EF9EA39467}" dt="2025-08-26T16:37:13.516" v="1797" actId="478"/>
          <ac:picMkLst>
            <pc:docMk/>
            <pc:sldMk cId="2579736760" sldId="424"/>
            <ac:picMk id="62" creationId="{40041A2F-F4D7-6137-4BCA-16124C30F21C}"/>
          </ac:picMkLst>
        </pc:picChg>
        <pc:cxnChg chg="del mod">
          <ac:chgData name="gwangeon seong" userId="d0f895f353d43877" providerId="LiveId" clId="{4D56957A-08AA-5BF7-B8AF-44EF9EA39467}" dt="2025-08-26T16:37:28.896" v="1863" actId="478"/>
          <ac:cxnSpMkLst>
            <pc:docMk/>
            <pc:sldMk cId="2579736760" sldId="424"/>
            <ac:cxnSpMk id="30" creationId="{13211D94-085E-B7E2-DD4D-3E07F03597FF}"/>
          </ac:cxnSpMkLst>
        </pc:cxnChg>
        <pc:cxnChg chg="mod">
          <ac:chgData name="gwangeon seong" userId="d0f895f353d43877" providerId="LiveId" clId="{4D56957A-08AA-5BF7-B8AF-44EF9EA39467}" dt="2025-08-26T16:36:53.801" v="1793"/>
          <ac:cxnSpMkLst>
            <pc:docMk/>
            <pc:sldMk cId="2579736760" sldId="424"/>
            <ac:cxnSpMk id="33" creationId="{0FFE4FBE-A37C-E911-94E3-606144A54713}"/>
          </ac:cxnSpMkLst>
        </pc:cxnChg>
      </pc:sldChg>
      <pc:sldChg chg="addSp delSp modSp mod modAnim">
        <pc:chgData name="gwangeon seong" userId="d0f895f353d43877" providerId="LiveId" clId="{4D56957A-08AA-5BF7-B8AF-44EF9EA39467}" dt="2025-08-27T12:41:01.807" v="2536" actId="20577"/>
        <pc:sldMkLst>
          <pc:docMk/>
          <pc:sldMk cId="1255764929" sldId="426"/>
        </pc:sldMkLst>
        <pc:spChg chg="del mod">
          <ac:chgData name="gwangeon seong" userId="d0f895f353d43877" providerId="LiveId" clId="{4D56957A-08AA-5BF7-B8AF-44EF9EA39467}" dt="2025-08-26T13:41:17.139" v="93" actId="478"/>
          <ac:spMkLst>
            <pc:docMk/>
            <pc:sldMk cId="1255764929" sldId="426"/>
            <ac:spMk id="3" creationId="{9FB44BF6-2DDC-C859-51C8-4C8D1682939C}"/>
          </ac:spMkLst>
        </pc:spChg>
        <pc:spChg chg="del mod">
          <ac:chgData name="gwangeon seong" userId="d0f895f353d43877" providerId="LiveId" clId="{4D56957A-08AA-5BF7-B8AF-44EF9EA39467}" dt="2025-08-26T13:41:17.139" v="93" actId="478"/>
          <ac:spMkLst>
            <pc:docMk/>
            <pc:sldMk cId="1255764929" sldId="426"/>
            <ac:spMk id="5" creationId="{F60CA592-0BE9-309D-239B-F0DB57AC12C4}"/>
          </ac:spMkLst>
        </pc:spChg>
        <pc:spChg chg="del mod">
          <ac:chgData name="gwangeon seong" userId="d0f895f353d43877" providerId="LiveId" clId="{4D56957A-08AA-5BF7-B8AF-44EF9EA39467}" dt="2025-08-26T13:41:17.139" v="93" actId="478"/>
          <ac:spMkLst>
            <pc:docMk/>
            <pc:sldMk cId="1255764929" sldId="426"/>
            <ac:spMk id="6" creationId="{B232C0A5-0608-3DAC-9C95-DB3929EAD2A3}"/>
          </ac:spMkLst>
        </pc:spChg>
        <pc:spChg chg="del mod">
          <ac:chgData name="gwangeon seong" userId="d0f895f353d43877" providerId="LiveId" clId="{4D56957A-08AA-5BF7-B8AF-44EF9EA39467}" dt="2025-08-26T13:41:17.139" v="93" actId="478"/>
          <ac:spMkLst>
            <pc:docMk/>
            <pc:sldMk cId="1255764929" sldId="426"/>
            <ac:spMk id="7" creationId="{B8BA17E3-7869-A500-04BF-A3B1ADBC2100}"/>
          </ac:spMkLst>
        </pc:spChg>
        <pc:spChg chg="del mod">
          <ac:chgData name="gwangeon seong" userId="d0f895f353d43877" providerId="LiveId" clId="{4D56957A-08AA-5BF7-B8AF-44EF9EA39467}" dt="2025-08-26T13:41:17.139" v="93" actId="478"/>
          <ac:spMkLst>
            <pc:docMk/>
            <pc:sldMk cId="1255764929" sldId="426"/>
            <ac:spMk id="8" creationId="{74452EB7-50D9-101A-24C0-83E6B6067814}"/>
          </ac:spMkLst>
        </pc:spChg>
        <pc:spChg chg="del mod">
          <ac:chgData name="gwangeon seong" userId="d0f895f353d43877" providerId="LiveId" clId="{4D56957A-08AA-5BF7-B8AF-44EF9EA39467}" dt="2025-08-26T13:41:17.139" v="93" actId="478"/>
          <ac:spMkLst>
            <pc:docMk/>
            <pc:sldMk cId="1255764929" sldId="426"/>
            <ac:spMk id="9" creationId="{A74018E4-590F-4770-D179-3056E6AFE29F}"/>
          </ac:spMkLst>
        </pc:spChg>
        <pc:spChg chg="del mod">
          <ac:chgData name="gwangeon seong" userId="d0f895f353d43877" providerId="LiveId" clId="{4D56957A-08AA-5BF7-B8AF-44EF9EA39467}" dt="2025-08-26T13:41:17.139" v="93" actId="478"/>
          <ac:spMkLst>
            <pc:docMk/>
            <pc:sldMk cId="1255764929" sldId="426"/>
            <ac:spMk id="11" creationId="{AF416819-3715-CBE9-8F94-5FB2A9127B9D}"/>
          </ac:spMkLst>
        </pc:spChg>
        <pc:spChg chg="del mod">
          <ac:chgData name="gwangeon seong" userId="d0f895f353d43877" providerId="LiveId" clId="{4D56957A-08AA-5BF7-B8AF-44EF9EA39467}" dt="2025-08-26T13:41:17.139" v="93" actId="478"/>
          <ac:spMkLst>
            <pc:docMk/>
            <pc:sldMk cId="1255764929" sldId="426"/>
            <ac:spMk id="13" creationId="{976821B0-EA59-B6BE-FB6F-67DCB888598B}"/>
          </ac:spMkLst>
        </pc:spChg>
        <pc:spChg chg="del mod">
          <ac:chgData name="gwangeon seong" userId="d0f895f353d43877" providerId="LiveId" clId="{4D56957A-08AA-5BF7-B8AF-44EF9EA39467}" dt="2025-08-26T13:41:17.139" v="93" actId="478"/>
          <ac:spMkLst>
            <pc:docMk/>
            <pc:sldMk cId="1255764929" sldId="426"/>
            <ac:spMk id="14" creationId="{634A4C1F-9AA2-F162-BAE7-09AA7C6EED99}"/>
          </ac:spMkLst>
        </pc:spChg>
        <pc:spChg chg="del mod">
          <ac:chgData name="gwangeon seong" userId="d0f895f353d43877" providerId="LiveId" clId="{4D56957A-08AA-5BF7-B8AF-44EF9EA39467}" dt="2025-08-27T12:40:22.995" v="2514" actId="478"/>
          <ac:spMkLst>
            <pc:docMk/>
            <pc:sldMk cId="1255764929" sldId="426"/>
            <ac:spMk id="15" creationId="{0C6B55C3-3F37-E086-05EB-84FA878DED55}"/>
          </ac:spMkLst>
        </pc:spChg>
        <pc:spChg chg="del">
          <ac:chgData name="gwangeon seong" userId="d0f895f353d43877" providerId="LiveId" clId="{4D56957A-08AA-5BF7-B8AF-44EF9EA39467}" dt="2025-08-26T13:40:28.030" v="0" actId="478"/>
          <ac:spMkLst>
            <pc:docMk/>
            <pc:sldMk cId="1255764929" sldId="426"/>
            <ac:spMk id="17" creationId="{9320BAC2-8FEB-22E9-45C7-5D5488508D1C}"/>
          </ac:spMkLst>
        </pc:spChg>
        <pc:spChg chg="add del">
          <ac:chgData name="gwangeon seong" userId="d0f895f353d43877" providerId="LiveId" clId="{4D56957A-08AA-5BF7-B8AF-44EF9EA39467}" dt="2025-08-26T13:43:52.232" v="150" actId="478"/>
          <ac:spMkLst>
            <pc:docMk/>
            <pc:sldMk cId="1255764929" sldId="426"/>
            <ac:spMk id="18" creationId="{1F4735FC-D7C4-24BE-E584-A150AED6B0EE}"/>
          </ac:spMkLst>
        </pc:spChg>
        <pc:spChg chg="mod">
          <ac:chgData name="gwangeon seong" userId="d0f895f353d43877" providerId="LiveId" clId="{4D56957A-08AA-5BF7-B8AF-44EF9EA39467}" dt="2025-08-27T12:41:01.807" v="2536" actId="20577"/>
          <ac:spMkLst>
            <pc:docMk/>
            <pc:sldMk cId="1255764929" sldId="426"/>
            <ac:spMk id="23" creationId="{236FC759-64BA-92A6-9E23-07BDB17A8910}"/>
          </ac:spMkLst>
        </pc:spChg>
        <pc:spChg chg="add mod">
          <ac:chgData name="gwangeon seong" userId="d0f895f353d43877" providerId="LiveId" clId="{4D56957A-08AA-5BF7-B8AF-44EF9EA39467}" dt="2025-08-26T13:52:46.607" v="288" actId="164"/>
          <ac:spMkLst>
            <pc:docMk/>
            <pc:sldMk cId="1255764929" sldId="426"/>
            <ac:spMk id="25" creationId="{172FB193-FA0F-A36B-41D4-EFFE024A7D09}"/>
          </ac:spMkLst>
        </pc:spChg>
        <pc:spChg chg="add mod">
          <ac:chgData name="gwangeon seong" userId="d0f895f353d43877" providerId="LiveId" clId="{4D56957A-08AA-5BF7-B8AF-44EF9EA39467}" dt="2025-08-27T12:40:42.225" v="2518" actId="164"/>
          <ac:spMkLst>
            <pc:docMk/>
            <pc:sldMk cId="1255764929" sldId="426"/>
            <ac:spMk id="27" creationId="{A8547B43-5C6C-00F9-C87A-E98E1A7DE4EC}"/>
          </ac:spMkLst>
        </pc:spChg>
        <pc:spChg chg="add mod">
          <ac:chgData name="gwangeon seong" userId="d0f895f353d43877" providerId="LiveId" clId="{4D56957A-08AA-5BF7-B8AF-44EF9EA39467}" dt="2025-08-27T12:40:42.225" v="2518" actId="164"/>
          <ac:spMkLst>
            <pc:docMk/>
            <pc:sldMk cId="1255764929" sldId="426"/>
            <ac:spMk id="28" creationId="{EF4A3632-430B-230D-2C5C-B65F30B3DC9E}"/>
          </ac:spMkLst>
        </pc:spChg>
        <pc:spChg chg="add del mod">
          <ac:chgData name="gwangeon seong" userId="d0f895f353d43877" providerId="LiveId" clId="{4D56957A-08AA-5BF7-B8AF-44EF9EA39467}" dt="2025-08-27T12:39:01.001" v="2406" actId="478"/>
          <ac:spMkLst>
            <pc:docMk/>
            <pc:sldMk cId="1255764929" sldId="426"/>
            <ac:spMk id="31" creationId="{584E417E-85AC-AAEB-95AA-A8CAE8B0AE78}"/>
          </ac:spMkLst>
        </pc:spChg>
        <pc:grpChg chg="add mod">
          <ac:chgData name="gwangeon seong" userId="d0f895f353d43877" providerId="LiveId" clId="{4D56957A-08AA-5BF7-B8AF-44EF9EA39467}" dt="2025-08-27T12:40:44.518" v="2519" actId="1076"/>
          <ac:grpSpMkLst>
            <pc:docMk/>
            <pc:sldMk cId="1255764929" sldId="426"/>
            <ac:grpSpMk id="2" creationId="{0FD03BB3-7C62-8908-5E89-DB3AD3E5746A}"/>
          </ac:grpSpMkLst>
        </pc:grpChg>
        <pc:grpChg chg="add mod">
          <ac:chgData name="gwangeon seong" userId="d0f895f353d43877" providerId="LiveId" clId="{4D56957A-08AA-5BF7-B8AF-44EF9EA39467}" dt="2025-08-27T12:40:42.225" v="2518" actId="164"/>
          <ac:grpSpMkLst>
            <pc:docMk/>
            <pc:sldMk cId="1255764929" sldId="426"/>
            <ac:grpSpMk id="26" creationId="{FB18B872-D323-0978-8499-CA568745657A}"/>
          </ac:grpSpMkLst>
        </pc:grpChg>
        <pc:picChg chg="add del mod modCrop">
          <ac:chgData name="gwangeon seong" userId="d0f895f353d43877" providerId="LiveId" clId="{4D56957A-08AA-5BF7-B8AF-44EF9EA39467}" dt="2025-08-26T13:51:47.454" v="275" actId="478"/>
          <ac:picMkLst>
            <pc:docMk/>
            <pc:sldMk cId="1255764929" sldId="426"/>
            <ac:picMk id="2" creationId="{4866D6E0-5305-1228-9DB4-CE58FF588052}"/>
          </ac:picMkLst>
        </pc:picChg>
        <pc:picChg chg="add mod modCrop">
          <ac:chgData name="gwangeon seong" userId="d0f895f353d43877" providerId="LiveId" clId="{4D56957A-08AA-5BF7-B8AF-44EF9EA39467}" dt="2025-08-26T13:52:46.607" v="288" actId="164"/>
          <ac:picMkLst>
            <pc:docMk/>
            <pc:sldMk cId="1255764929" sldId="426"/>
            <ac:picMk id="24" creationId="{367F1632-A1B4-247F-7DBD-3668D3FF20EC}"/>
          </ac:picMkLst>
        </pc:picChg>
        <pc:picChg chg="add del mod">
          <ac:chgData name="gwangeon seong" userId="d0f895f353d43877" providerId="LiveId" clId="{4D56957A-08AA-5BF7-B8AF-44EF9EA39467}" dt="2025-08-27T12:39:01.001" v="2406" actId="478"/>
          <ac:picMkLst>
            <pc:docMk/>
            <pc:sldMk cId="1255764929" sldId="426"/>
            <ac:picMk id="29" creationId="{BE4D3E43-C836-50C5-8738-3B71216E6898}"/>
          </ac:picMkLst>
        </pc:picChg>
        <pc:picChg chg="del">
          <ac:chgData name="gwangeon seong" userId="d0f895f353d43877" providerId="LiveId" clId="{4D56957A-08AA-5BF7-B8AF-44EF9EA39467}" dt="2025-08-26T14:57:51.766" v="799" actId="478"/>
          <ac:picMkLst>
            <pc:docMk/>
            <pc:sldMk cId="1255764929" sldId="426"/>
            <ac:picMk id="62" creationId="{B51D06D3-A2FC-3A88-8CDF-6D03F5CC8B21}"/>
          </ac:picMkLst>
        </pc:picChg>
        <pc:picChg chg="del">
          <ac:chgData name="gwangeon seong" userId="d0f895f353d43877" providerId="LiveId" clId="{4D56957A-08AA-5BF7-B8AF-44EF9EA39467}" dt="2025-08-26T14:57:51.766" v="799" actId="478"/>
          <ac:picMkLst>
            <pc:docMk/>
            <pc:sldMk cId="1255764929" sldId="426"/>
            <ac:picMk id="63" creationId="{870519B6-C197-CB6D-E9BF-CD82080434A3}"/>
          </ac:picMkLst>
        </pc:picChg>
        <pc:cxnChg chg="del mod">
          <ac:chgData name="gwangeon seong" userId="d0f895f353d43877" providerId="LiveId" clId="{4D56957A-08AA-5BF7-B8AF-44EF9EA39467}" dt="2025-08-26T13:41:17.139" v="93" actId="478"/>
          <ac:cxnSpMkLst>
            <pc:docMk/>
            <pc:sldMk cId="1255764929" sldId="426"/>
            <ac:cxnSpMk id="12" creationId="{4031C42C-7A6A-A802-4598-C2F9FA0B9962}"/>
          </ac:cxnSpMkLst>
        </pc:cxnChg>
        <pc:cxnChg chg="del">
          <ac:chgData name="gwangeon seong" userId="d0f895f353d43877" providerId="LiveId" clId="{4D56957A-08AA-5BF7-B8AF-44EF9EA39467}" dt="2025-08-26T13:40:41.394" v="40" actId="478"/>
          <ac:cxnSpMkLst>
            <pc:docMk/>
            <pc:sldMk cId="1255764929" sldId="426"/>
            <ac:cxnSpMk id="19" creationId="{2ADF5AE7-9EDF-2BBF-5655-C8DF20D55320}"/>
          </ac:cxnSpMkLst>
        </pc:cxnChg>
        <pc:cxnChg chg="del">
          <ac:chgData name="gwangeon seong" userId="d0f895f353d43877" providerId="LiveId" clId="{4D56957A-08AA-5BF7-B8AF-44EF9EA39467}" dt="2025-08-26T13:40:41.394" v="40" actId="478"/>
          <ac:cxnSpMkLst>
            <pc:docMk/>
            <pc:sldMk cId="1255764929" sldId="426"/>
            <ac:cxnSpMk id="20" creationId="{68B6E39A-A2AC-9128-CC79-B39DEADC7662}"/>
          </ac:cxnSpMkLst>
        </pc:cxnChg>
        <pc:cxnChg chg="add del">
          <ac:chgData name="gwangeon seong" userId="d0f895f353d43877" providerId="LiveId" clId="{4D56957A-08AA-5BF7-B8AF-44EF9EA39467}" dt="2025-08-26T13:48:06.183" v="274" actId="478"/>
          <ac:cxnSpMkLst>
            <pc:docMk/>
            <pc:sldMk cId="1255764929" sldId="426"/>
            <ac:cxnSpMk id="22" creationId="{E60C30AF-5EAE-2F55-E9ED-FEB524CE0044}"/>
          </ac:cxnSpMkLst>
        </pc:cxnChg>
      </pc:sldChg>
      <pc:sldChg chg="del">
        <pc:chgData name="gwangeon seong" userId="d0f895f353d43877" providerId="LiveId" clId="{4D56957A-08AA-5BF7-B8AF-44EF9EA39467}" dt="2025-08-26T16:00:03.408" v="1161" actId="2696"/>
        <pc:sldMkLst>
          <pc:docMk/>
          <pc:sldMk cId="3461746401" sldId="428"/>
        </pc:sldMkLst>
      </pc:sldChg>
      <pc:sldChg chg="addSp delSp modSp mod">
        <pc:chgData name="gwangeon seong" userId="d0f895f353d43877" providerId="LiveId" clId="{4D56957A-08AA-5BF7-B8AF-44EF9EA39467}" dt="2025-08-26T16:31:51.879" v="1663" actId="20577"/>
        <pc:sldMkLst>
          <pc:docMk/>
          <pc:sldMk cId="3754671530" sldId="429"/>
        </pc:sldMkLst>
        <pc:spChg chg="mod">
          <ac:chgData name="gwangeon seong" userId="d0f895f353d43877" providerId="LiveId" clId="{4D56957A-08AA-5BF7-B8AF-44EF9EA39467}" dt="2025-08-26T16:07:11.249" v="1272" actId="1036"/>
          <ac:spMkLst>
            <pc:docMk/>
            <pc:sldMk cId="3754671530" sldId="429"/>
            <ac:spMk id="3" creationId="{C5CD78D4-DAFD-5C7D-1909-0236978692B0}"/>
          </ac:spMkLst>
        </pc:spChg>
        <pc:spChg chg="mod">
          <ac:chgData name="gwangeon seong" userId="d0f895f353d43877" providerId="LiveId" clId="{4D56957A-08AA-5BF7-B8AF-44EF9EA39467}" dt="2025-08-26T16:27:37.183" v="1489" actId="164"/>
          <ac:spMkLst>
            <pc:docMk/>
            <pc:sldMk cId="3754671530" sldId="429"/>
            <ac:spMk id="5" creationId="{76048D94-B6CB-AAD9-9DDF-00A52EFD9113}"/>
          </ac:spMkLst>
        </pc:spChg>
        <pc:spChg chg="mod">
          <ac:chgData name="gwangeon seong" userId="d0f895f353d43877" providerId="LiveId" clId="{4D56957A-08AA-5BF7-B8AF-44EF9EA39467}" dt="2025-08-26T16:27:37.183" v="1489" actId="164"/>
          <ac:spMkLst>
            <pc:docMk/>
            <pc:sldMk cId="3754671530" sldId="429"/>
            <ac:spMk id="6" creationId="{B1357D9D-E2E3-F830-64E4-4856D8C29995}"/>
          </ac:spMkLst>
        </pc:spChg>
        <pc:spChg chg="mod">
          <ac:chgData name="gwangeon seong" userId="d0f895f353d43877" providerId="LiveId" clId="{4D56957A-08AA-5BF7-B8AF-44EF9EA39467}" dt="2025-08-26T16:27:37.183" v="1489" actId="164"/>
          <ac:spMkLst>
            <pc:docMk/>
            <pc:sldMk cId="3754671530" sldId="429"/>
            <ac:spMk id="7" creationId="{54C6F64A-886D-313A-8027-30816F6A335F}"/>
          </ac:spMkLst>
        </pc:spChg>
        <pc:spChg chg="mod">
          <ac:chgData name="gwangeon seong" userId="d0f895f353d43877" providerId="LiveId" clId="{4D56957A-08AA-5BF7-B8AF-44EF9EA39467}" dt="2025-08-26T16:27:47.563" v="1537" actId="14100"/>
          <ac:spMkLst>
            <pc:docMk/>
            <pc:sldMk cId="3754671530" sldId="429"/>
            <ac:spMk id="8" creationId="{B85FB4AA-2CA7-D629-77C0-D4FF81E28336}"/>
          </ac:spMkLst>
        </pc:spChg>
        <pc:spChg chg="mod">
          <ac:chgData name="gwangeon seong" userId="d0f895f353d43877" providerId="LiveId" clId="{4D56957A-08AA-5BF7-B8AF-44EF9EA39467}" dt="2025-08-26T16:27:37.183" v="1489" actId="164"/>
          <ac:spMkLst>
            <pc:docMk/>
            <pc:sldMk cId="3754671530" sldId="429"/>
            <ac:spMk id="9" creationId="{1ABF7618-8745-8812-CE9C-54812107688A}"/>
          </ac:spMkLst>
        </pc:spChg>
        <pc:spChg chg="mod">
          <ac:chgData name="gwangeon seong" userId="d0f895f353d43877" providerId="LiveId" clId="{4D56957A-08AA-5BF7-B8AF-44EF9EA39467}" dt="2025-08-26T16:27:37.183" v="1489" actId="164"/>
          <ac:spMkLst>
            <pc:docMk/>
            <pc:sldMk cId="3754671530" sldId="429"/>
            <ac:spMk id="11" creationId="{44D40AD1-E976-9F5F-95CC-334AB04DD4BB}"/>
          </ac:spMkLst>
        </pc:spChg>
        <pc:spChg chg="mod">
          <ac:chgData name="gwangeon seong" userId="d0f895f353d43877" providerId="LiveId" clId="{4D56957A-08AA-5BF7-B8AF-44EF9EA39467}" dt="2025-08-26T16:27:37.183" v="1489" actId="164"/>
          <ac:spMkLst>
            <pc:docMk/>
            <pc:sldMk cId="3754671530" sldId="429"/>
            <ac:spMk id="13" creationId="{3903C2B3-592B-994B-BD11-050D5BE2E0AE}"/>
          </ac:spMkLst>
        </pc:spChg>
        <pc:spChg chg="mod">
          <ac:chgData name="gwangeon seong" userId="d0f895f353d43877" providerId="LiveId" clId="{4D56957A-08AA-5BF7-B8AF-44EF9EA39467}" dt="2025-08-26T16:27:37.183" v="1489" actId="164"/>
          <ac:spMkLst>
            <pc:docMk/>
            <pc:sldMk cId="3754671530" sldId="429"/>
            <ac:spMk id="14" creationId="{71878218-03E4-0569-EB25-E8838BC69ADB}"/>
          </ac:spMkLst>
        </pc:spChg>
        <pc:spChg chg="del">
          <ac:chgData name="gwangeon seong" userId="d0f895f353d43877" providerId="LiveId" clId="{4D56957A-08AA-5BF7-B8AF-44EF9EA39467}" dt="2025-08-26T15:35:26.405" v="979" actId="478"/>
          <ac:spMkLst>
            <pc:docMk/>
            <pc:sldMk cId="3754671530" sldId="429"/>
            <ac:spMk id="15" creationId="{65869E95-AB17-D727-139E-E321D1104183}"/>
          </ac:spMkLst>
        </pc:spChg>
        <pc:spChg chg="mod">
          <ac:chgData name="gwangeon seong" userId="d0f895f353d43877" providerId="LiveId" clId="{4D56957A-08AA-5BF7-B8AF-44EF9EA39467}" dt="2025-08-26T16:02:46.687" v="1248" actId="2711"/>
          <ac:spMkLst>
            <pc:docMk/>
            <pc:sldMk cId="3754671530" sldId="429"/>
            <ac:spMk id="16" creationId="{1D0B6EFA-14FA-FE21-BFE8-611D3C0B5E42}"/>
          </ac:spMkLst>
        </pc:spChg>
        <pc:spChg chg="del">
          <ac:chgData name="gwangeon seong" userId="d0f895f353d43877" providerId="LiveId" clId="{4D56957A-08AA-5BF7-B8AF-44EF9EA39467}" dt="2025-08-26T15:35:28.818" v="980" actId="478"/>
          <ac:spMkLst>
            <pc:docMk/>
            <pc:sldMk cId="3754671530" sldId="429"/>
            <ac:spMk id="17" creationId="{F5983E7E-51B7-0C9F-B895-7454AB458CBB}"/>
          </ac:spMkLst>
        </pc:spChg>
        <pc:spChg chg="mod">
          <ac:chgData name="gwangeon seong" userId="d0f895f353d43877" providerId="LiveId" clId="{4D56957A-08AA-5BF7-B8AF-44EF9EA39467}" dt="2025-08-26T15:56:50.985" v="1101" actId="1076"/>
          <ac:spMkLst>
            <pc:docMk/>
            <pc:sldMk cId="3754671530" sldId="429"/>
            <ac:spMk id="21" creationId="{B6F3815A-4B3B-752B-8BD2-979CC629369D}"/>
          </ac:spMkLst>
        </pc:spChg>
        <pc:spChg chg="del">
          <ac:chgData name="gwangeon seong" userId="d0f895f353d43877" providerId="LiveId" clId="{4D56957A-08AA-5BF7-B8AF-44EF9EA39467}" dt="2025-08-26T15:35:23.022" v="978" actId="478"/>
          <ac:spMkLst>
            <pc:docMk/>
            <pc:sldMk cId="3754671530" sldId="429"/>
            <ac:spMk id="23" creationId="{56785CE8-2C75-A94A-83B9-21594B7BE8B0}"/>
          </ac:spMkLst>
        </pc:spChg>
        <pc:spChg chg="mod">
          <ac:chgData name="gwangeon seong" userId="d0f895f353d43877" providerId="LiveId" clId="{4D56957A-08AA-5BF7-B8AF-44EF9EA39467}" dt="2025-08-26T15:56:50.985" v="1101" actId="1076"/>
          <ac:spMkLst>
            <pc:docMk/>
            <pc:sldMk cId="3754671530" sldId="429"/>
            <ac:spMk id="28" creationId="{8FB7D591-2A3A-225C-EE71-A683B70625B5}"/>
          </ac:spMkLst>
        </pc:spChg>
        <pc:spChg chg="mod">
          <ac:chgData name="gwangeon seong" userId="d0f895f353d43877" providerId="LiveId" clId="{4D56957A-08AA-5BF7-B8AF-44EF9EA39467}" dt="2025-08-26T15:56:50.985" v="1101" actId="1076"/>
          <ac:spMkLst>
            <pc:docMk/>
            <pc:sldMk cId="3754671530" sldId="429"/>
            <ac:spMk id="33" creationId="{7B59876F-CC70-E066-0545-BE6E92446291}"/>
          </ac:spMkLst>
        </pc:spChg>
        <pc:spChg chg="mod">
          <ac:chgData name="gwangeon seong" userId="d0f895f353d43877" providerId="LiveId" clId="{4D56957A-08AA-5BF7-B8AF-44EF9EA39467}" dt="2025-08-26T15:56:50.985" v="1101" actId="1076"/>
          <ac:spMkLst>
            <pc:docMk/>
            <pc:sldMk cId="3754671530" sldId="429"/>
            <ac:spMk id="36" creationId="{2E4E4B3B-C40B-BED3-DEE9-30F083DE344B}"/>
          </ac:spMkLst>
        </pc:spChg>
        <pc:spChg chg="mod">
          <ac:chgData name="gwangeon seong" userId="d0f895f353d43877" providerId="LiveId" clId="{4D56957A-08AA-5BF7-B8AF-44EF9EA39467}" dt="2025-08-26T15:56:50.985" v="1101" actId="1076"/>
          <ac:spMkLst>
            <pc:docMk/>
            <pc:sldMk cId="3754671530" sldId="429"/>
            <ac:spMk id="37" creationId="{F855A03E-4552-9F07-7BFA-A7A374357694}"/>
          </ac:spMkLst>
        </pc:spChg>
        <pc:spChg chg="mod">
          <ac:chgData name="gwangeon seong" userId="d0f895f353d43877" providerId="LiveId" clId="{4D56957A-08AA-5BF7-B8AF-44EF9EA39467}" dt="2025-08-26T15:56:50.985" v="1101" actId="1076"/>
          <ac:spMkLst>
            <pc:docMk/>
            <pc:sldMk cId="3754671530" sldId="429"/>
            <ac:spMk id="39" creationId="{BE8C7071-CF9A-80CB-D515-5C3F15263C22}"/>
          </ac:spMkLst>
        </pc:spChg>
        <pc:spChg chg="mod">
          <ac:chgData name="gwangeon seong" userId="d0f895f353d43877" providerId="LiveId" clId="{4D56957A-08AA-5BF7-B8AF-44EF9EA39467}" dt="2025-08-26T15:56:50.985" v="1101" actId="1076"/>
          <ac:spMkLst>
            <pc:docMk/>
            <pc:sldMk cId="3754671530" sldId="429"/>
            <ac:spMk id="44" creationId="{62F91F84-9FFB-1660-0D31-13A2F0F8279D}"/>
          </ac:spMkLst>
        </pc:spChg>
        <pc:spChg chg="mod">
          <ac:chgData name="gwangeon seong" userId="d0f895f353d43877" providerId="LiveId" clId="{4D56957A-08AA-5BF7-B8AF-44EF9EA39467}" dt="2025-08-26T15:56:50.985" v="1101" actId="1076"/>
          <ac:spMkLst>
            <pc:docMk/>
            <pc:sldMk cId="3754671530" sldId="429"/>
            <ac:spMk id="50" creationId="{6316CC60-CDE7-68DE-7CA5-4D7D55803049}"/>
          </ac:spMkLst>
        </pc:spChg>
        <pc:spChg chg="mod">
          <ac:chgData name="gwangeon seong" userId="d0f895f353d43877" providerId="LiveId" clId="{4D56957A-08AA-5BF7-B8AF-44EF9EA39467}" dt="2025-08-26T15:56:50.985" v="1101" actId="1076"/>
          <ac:spMkLst>
            <pc:docMk/>
            <pc:sldMk cId="3754671530" sldId="429"/>
            <ac:spMk id="51" creationId="{E8244424-D401-9FF0-503E-8DE66D0A59FB}"/>
          </ac:spMkLst>
        </pc:spChg>
        <pc:spChg chg="mod">
          <ac:chgData name="gwangeon seong" userId="d0f895f353d43877" providerId="LiveId" clId="{4D56957A-08AA-5BF7-B8AF-44EF9EA39467}" dt="2025-08-26T15:56:50.985" v="1101" actId="1076"/>
          <ac:spMkLst>
            <pc:docMk/>
            <pc:sldMk cId="3754671530" sldId="429"/>
            <ac:spMk id="52" creationId="{A5DACE75-8D23-326C-D642-D9A263CD96EE}"/>
          </ac:spMkLst>
        </pc:spChg>
        <pc:spChg chg="add del mod">
          <ac:chgData name="gwangeon seong" userId="d0f895f353d43877" providerId="LiveId" clId="{4D56957A-08AA-5BF7-B8AF-44EF9EA39467}" dt="2025-08-26T16:24:06.787" v="1390" actId="478"/>
          <ac:spMkLst>
            <pc:docMk/>
            <pc:sldMk cId="3754671530" sldId="429"/>
            <ac:spMk id="55" creationId="{1479E8D9-858E-CBE8-67D6-91E4586CB2F3}"/>
          </ac:spMkLst>
        </pc:spChg>
        <pc:spChg chg="add mod">
          <ac:chgData name="gwangeon seong" userId="d0f895f353d43877" providerId="LiveId" clId="{4D56957A-08AA-5BF7-B8AF-44EF9EA39467}" dt="2025-08-26T16:31:24.896" v="1582" actId="14100"/>
          <ac:spMkLst>
            <pc:docMk/>
            <pc:sldMk cId="3754671530" sldId="429"/>
            <ac:spMk id="59" creationId="{30AFBB34-BA08-45C4-F3F0-849781E702A9}"/>
          </ac:spMkLst>
        </pc:spChg>
        <pc:spChg chg="add mod">
          <ac:chgData name="gwangeon seong" userId="d0f895f353d43877" providerId="LiveId" clId="{4D56957A-08AA-5BF7-B8AF-44EF9EA39467}" dt="2025-08-26T16:31:51.879" v="1663" actId="20577"/>
          <ac:spMkLst>
            <pc:docMk/>
            <pc:sldMk cId="3754671530" sldId="429"/>
            <ac:spMk id="60" creationId="{C0DAAFCC-3710-79B5-1914-BA7F12AAAE83}"/>
          </ac:spMkLst>
        </pc:spChg>
        <pc:spChg chg="mod">
          <ac:chgData name="gwangeon seong" userId="d0f895f353d43877" providerId="LiveId" clId="{4D56957A-08AA-5BF7-B8AF-44EF9EA39467}" dt="2025-08-26T16:02:46.687" v="1248" actId="2711"/>
          <ac:spMkLst>
            <pc:docMk/>
            <pc:sldMk cId="3754671530" sldId="429"/>
            <ac:spMk id="66" creationId="{F4EA87AF-4A41-C04A-A0EB-7B80FE8C9A81}"/>
          </ac:spMkLst>
        </pc:spChg>
        <pc:grpChg chg="del">
          <ac:chgData name="gwangeon seong" userId="d0f895f353d43877" providerId="LiveId" clId="{4D56957A-08AA-5BF7-B8AF-44EF9EA39467}" dt="2025-08-26T16:01:46.796" v="1247" actId="478"/>
          <ac:grpSpMkLst>
            <pc:docMk/>
            <pc:sldMk cId="3754671530" sldId="429"/>
            <ac:grpSpMk id="2" creationId="{F5EF5073-399D-68E6-AB52-8EC9C0A99E74}"/>
          </ac:grpSpMkLst>
        </pc:grpChg>
        <pc:grpChg chg="add mod">
          <ac:chgData name="gwangeon seong" userId="d0f895f353d43877" providerId="LiveId" clId="{4D56957A-08AA-5BF7-B8AF-44EF9EA39467}" dt="2025-08-26T16:27:41.330" v="1522" actId="1037"/>
          <ac:grpSpMkLst>
            <pc:docMk/>
            <pc:sldMk cId="3754671530" sldId="429"/>
            <ac:grpSpMk id="57" creationId="{9BB6D640-1755-0F74-1A0A-9A960FE3D00A}"/>
          </ac:grpSpMkLst>
        </pc:grpChg>
        <pc:picChg chg="add mod">
          <ac:chgData name="gwangeon seong" userId="d0f895f353d43877" providerId="LiveId" clId="{4D56957A-08AA-5BF7-B8AF-44EF9EA39467}" dt="2025-08-26T16:30:46.066" v="1549" actId="14100"/>
          <ac:picMkLst>
            <pc:docMk/>
            <pc:sldMk cId="3754671530" sldId="429"/>
            <ac:picMk id="54" creationId="{717243D3-B003-C7C4-F286-3CA981D3E62B}"/>
          </ac:picMkLst>
        </pc:picChg>
        <pc:picChg chg="add mod">
          <ac:chgData name="gwangeon seong" userId="d0f895f353d43877" providerId="LiveId" clId="{4D56957A-08AA-5BF7-B8AF-44EF9EA39467}" dt="2025-08-26T16:30:48.818" v="1550" actId="1076"/>
          <ac:picMkLst>
            <pc:docMk/>
            <pc:sldMk cId="3754671530" sldId="429"/>
            <ac:picMk id="58" creationId="{FE8B3512-0A0A-7342-913A-B493EAC24916}"/>
          </ac:picMkLst>
        </pc:picChg>
        <pc:picChg chg="del">
          <ac:chgData name="gwangeon seong" userId="d0f895f353d43877" providerId="LiveId" clId="{4D56957A-08AA-5BF7-B8AF-44EF9EA39467}" dt="2025-08-26T16:21:58.771" v="1382" actId="478"/>
          <ac:picMkLst>
            <pc:docMk/>
            <pc:sldMk cId="3754671530" sldId="429"/>
            <ac:picMk id="62" creationId="{D2776FE1-03F7-6E6B-3445-4F95C62B87AA}"/>
          </ac:picMkLst>
        </pc:picChg>
        <pc:picChg chg="del">
          <ac:chgData name="gwangeon seong" userId="d0f895f353d43877" providerId="LiveId" clId="{4D56957A-08AA-5BF7-B8AF-44EF9EA39467}" dt="2025-08-26T16:21:58.771" v="1382" actId="478"/>
          <ac:picMkLst>
            <pc:docMk/>
            <pc:sldMk cId="3754671530" sldId="429"/>
            <ac:picMk id="63" creationId="{BA19B74F-042D-CA0F-B421-2BF65DA03354}"/>
          </ac:picMkLst>
        </pc:picChg>
        <pc:cxnChg chg="mod">
          <ac:chgData name="gwangeon seong" userId="d0f895f353d43877" providerId="LiveId" clId="{4D56957A-08AA-5BF7-B8AF-44EF9EA39467}" dt="2025-08-26T15:52:34.179" v="1016" actId="1038"/>
          <ac:cxnSpMkLst>
            <pc:docMk/>
            <pc:sldMk cId="3754671530" sldId="429"/>
            <ac:cxnSpMk id="4" creationId="{F355DF39-BAB8-47A1-4CBB-F197FCEBC8C6}"/>
          </ac:cxnSpMkLst>
        </pc:cxnChg>
        <pc:cxnChg chg="mod">
          <ac:chgData name="gwangeon seong" userId="d0f895f353d43877" providerId="LiveId" clId="{4D56957A-08AA-5BF7-B8AF-44EF9EA39467}" dt="2025-08-26T16:27:37.183" v="1489" actId="164"/>
          <ac:cxnSpMkLst>
            <pc:docMk/>
            <pc:sldMk cId="3754671530" sldId="429"/>
            <ac:cxnSpMk id="10" creationId="{715FDFFE-8CF0-5A3C-C78C-D8800944CC1B}"/>
          </ac:cxnSpMkLst>
        </pc:cxnChg>
        <pc:cxnChg chg="mod">
          <ac:chgData name="gwangeon seong" userId="d0f895f353d43877" providerId="LiveId" clId="{4D56957A-08AA-5BF7-B8AF-44EF9EA39467}" dt="2025-08-26T16:27:37.183" v="1489" actId="164"/>
          <ac:cxnSpMkLst>
            <pc:docMk/>
            <pc:sldMk cId="3754671530" sldId="429"/>
            <ac:cxnSpMk id="12" creationId="{5A403145-ADC7-57CB-7AC1-DF0904A33AD6}"/>
          </ac:cxnSpMkLst>
        </pc:cxnChg>
        <pc:cxnChg chg="del mod">
          <ac:chgData name="gwangeon seong" userId="d0f895f353d43877" providerId="LiveId" clId="{4D56957A-08AA-5BF7-B8AF-44EF9EA39467}" dt="2025-08-26T13:56:55.379" v="314" actId="478"/>
          <ac:cxnSpMkLst>
            <pc:docMk/>
            <pc:sldMk cId="3754671530" sldId="429"/>
            <ac:cxnSpMk id="19" creationId="{C632966E-AA7F-91DC-BAD0-9A0E69CB8B6B}"/>
          </ac:cxnSpMkLst>
        </pc:cxnChg>
        <pc:cxnChg chg="del mod">
          <ac:chgData name="gwangeon seong" userId="d0f895f353d43877" providerId="LiveId" clId="{4D56957A-08AA-5BF7-B8AF-44EF9EA39467}" dt="2025-08-26T13:56:55.379" v="314" actId="478"/>
          <ac:cxnSpMkLst>
            <pc:docMk/>
            <pc:sldMk cId="3754671530" sldId="429"/>
            <ac:cxnSpMk id="20" creationId="{5887C182-BC6C-A129-2B8E-1AE9F1FBD195}"/>
          </ac:cxnSpMkLst>
        </pc:cxnChg>
      </pc:sldChg>
      <pc:sldChg chg="addSp delSp modSp add mod">
        <pc:chgData name="gwangeon seong" userId="d0f895f353d43877" providerId="LiveId" clId="{4D56957A-08AA-5BF7-B8AF-44EF9EA39467}" dt="2025-08-26T16:19:08.677" v="1377" actId="1076"/>
        <pc:sldMkLst>
          <pc:docMk/>
          <pc:sldMk cId="1480123400" sldId="430"/>
        </pc:sldMkLst>
        <pc:spChg chg="del">
          <ac:chgData name="gwangeon seong" userId="d0f895f353d43877" providerId="LiveId" clId="{4D56957A-08AA-5BF7-B8AF-44EF9EA39467}" dt="2025-08-26T16:16:28.303" v="1353" actId="478"/>
          <ac:spMkLst>
            <pc:docMk/>
            <pc:sldMk cId="1480123400" sldId="430"/>
            <ac:spMk id="2" creationId="{EA1E5CA3-EDEC-8058-25F9-4F4C86E8AF83}"/>
          </ac:spMkLst>
        </pc:spChg>
        <pc:spChg chg="del">
          <ac:chgData name="gwangeon seong" userId="d0f895f353d43877" providerId="LiveId" clId="{4D56957A-08AA-5BF7-B8AF-44EF9EA39467}" dt="2025-08-26T16:15:42.194" v="1350" actId="478"/>
          <ac:spMkLst>
            <pc:docMk/>
            <pc:sldMk cId="1480123400" sldId="430"/>
            <ac:spMk id="7" creationId="{216AC875-7432-7DBD-2380-2B4EDBC30036}"/>
          </ac:spMkLst>
        </pc:spChg>
        <pc:spChg chg="del">
          <ac:chgData name="gwangeon seong" userId="d0f895f353d43877" providerId="LiveId" clId="{4D56957A-08AA-5BF7-B8AF-44EF9EA39467}" dt="2025-08-26T16:15:47.550" v="1352" actId="478"/>
          <ac:spMkLst>
            <pc:docMk/>
            <pc:sldMk cId="1480123400" sldId="430"/>
            <ac:spMk id="13" creationId="{886F6121-F94B-FC26-A72C-2DCBB18CF076}"/>
          </ac:spMkLst>
        </pc:spChg>
        <pc:spChg chg="del">
          <ac:chgData name="gwangeon seong" userId="d0f895f353d43877" providerId="LiveId" clId="{4D56957A-08AA-5BF7-B8AF-44EF9EA39467}" dt="2025-08-26T16:15:39.818" v="1349" actId="478"/>
          <ac:spMkLst>
            <pc:docMk/>
            <pc:sldMk cId="1480123400" sldId="430"/>
            <ac:spMk id="23" creationId="{DDBF8ED9-E0B4-9B9E-03CD-7B6575DAA55A}"/>
          </ac:spMkLst>
        </pc:spChg>
        <pc:spChg chg="mod">
          <ac:chgData name="gwangeon seong" userId="d0f895f353d43877" providerId="LiveId" clId="{4D56957A-08AA-5BF7-B8AF-44EF9EA39467}" dt="2025-08-26T16:18:37.450" v="1371" actId="1076"/>
          <ac:spMkLst>
            <pc:docMk/>
            <pc:sldMk cId="1480123400" sldId="430"/>
            <ac:spMk id="47" creationId="{5A022702-7B73-0602-742F-F884C37EA625}"/>
          </ac:spMkLst>
        </pc:spChg>
        <pc:grpChg chg="mod">
          <ac:chgData name="gwangeon seong" userId="d0f895f353d43877" providerId="LiveId" clId="{4D56957A-08AA-5BF7-B8AF-44EF9EA39467}" dt="2025-08-26T16:18:34.509" v="1370" actId="1076"/>
          <ac:grpSpMkLst>
            <pc:docMk/>
            <pc:sldMk cId="1480123400" sldId="430"/>
            <ac:grpSpMk id="18" creationId="{F320003F-8ADE-C8BC-2BEF-92892926CF04}"/>
          </ac:grpSpMkLst>
        </pc:grpChg>
        <pc:picChg chg="mod modCrop">
          <ac:chgData name="gwangeon seong" userId="d0f895f353d43877" providerId="LiveId" clId="{4D56957A-08AA-5BF7-B8AF-44EF9EA39467}" dt="2025-08-26T16:18:27.498" v="1369" actId="732"/>
          <ac:picMkLst>
            <pc:docMk/>
            <pc:sldMk cId="1480123400" sldId="430"/>
            <ac:picMk id="5" creationId="{7E2471C2-8183-62F4-A9C5-CDAFBCA76230}"/>
          </ac:picMkLst>
        </pc:picChg>
        <pc:picChg chg="del">
          <ac:chgData name="gwangeon seong" userId="d0f895f353d43877" providerId="LiveId" clId="{4D56957A-08AA-5BF7-B8AF-44EF9EA39467}" dt="2025-08-26T16:15:44.685" v="1351" actId="478"/>
          <ac:picMkLst>
            <pc:docMk/>
            <pc:sldMk cId="1480123400" sldId="430"/>
            <ac:picMk id="6" creationId="{82862AF4-67C0-F1AD-71B9-6651484101D5}"/>
          </ac:picMkLst>
        </pc:picChg>
        <pc:picChg chg="add mod modCrop">
          <ac:chgData name="gwangeon seong" userId="d0f895f353d43877" providerId="LiveId" clId="{4D56957A-08AA-5BF7-B8AF-44EF9EA39467}" dt="2025-08-26T16:19:08.677" v="1377" actId="1076"/>
          <ac:picMkLst>
            <pc:docMk/>
            <pc:sldMk cId="1480123400" sldId="430"/>
            <ac:picMk id="9" creationId="{94466F6D-0F64-B06B-D531-B6A19B199651}"/>
          </ac:picMkLst>
        </pc:picChg>
      </pc:sldChg>
      <pc:sldChg chg="addSp delSp modSp add mod">
        <pc:chgData name="gwangeon seong" userId="d0f895f353d43877" providerId="LiveId" clId="{4D56957A-08AA-5BF7-B8AF-44EF9EA39467}" dt="2025-08-26T16:35:57.251" v="1792" actId="20577"/>
        <pc:sldMkLst>
          <pc:docMk/>
          <pc:sldMk cId="282036542" sldId="431"/>
        </pc:sldMkLst>
        <pc:spChg chg="del">
          <ac:chgData name="gwangeon seong" userId="d0f895f353d43877" providerId="LiveId" clId="{4D56957A-08AA-5BF7-B8AF-44EF9EA39467}" dt="2025-08-26T16:24:14.992" v="1392" actId="478"/>
          <ac:spMkLst>
            <pc:docMk/>
            <pc:sldMk cId="282036542" sldId="431"/>
            <ac:spMk id="3" creationId="{1A2FDC9E-5D67-0CBF-34BE-F362C2C321D3}"/>
          </ac:spMkLst>
        </pc:spChg>
        <pc:spChg chg="del">
          <ac:chgData name="gwangeon seong" userId="d0f895f353d43877" providerId="LiveId" clId="{4D56957A-08AA-5BF7-B8AF-44EF9EA39467}" dt="2025-08-26T16:24:22.258" v="1393" actId="478"/>
          <ac:spMkLst>
            <pc:docMk/>
            <pc:sldMk cId="282036542" sldId="431"/>
            <ac:spMk id="5" creationId="{9F7989DE-7D6F-D3AB-BFCD-0EB4BA2E4A12}"/>
          </ac:spMkLst>
        </pc:spChg>
        <pc:spChg chg="del">
          <ac:chgData name="gwangeon seong" userId="d0f895f353d43877" providerId="LiveId" clId="{4D56957A-08AA-5BF7-B8AF-44EF9EA39467}" dt="2025-08-26T16:24:22.258" v="1393" actId="478"/>
          <ac:spMkLst>
            <pc:docMk/>
            <pc:sldMk cId="282036542" sldId="431"/>
            <ac:spMk id="6" creationId="{0F33807D-2889-0F22-5EF8-C449A6D7F774}"/>
          </ac:spMkLst>
        </pc:spChg>
        <pc:spChg chg="mod">
          <ac:chgData name="gwangeon seong" userId="d0f895f353d43877" providerId="LiveId" clId="{4D56957A-08AA-5BF7-B8AF-44EF9EA39467}" dt="2025-08-26T16:24:48.465" v="1448" actId="164"/>
          <ac:spMkLst>
            <pc:docMk/>
            <pc:sldMk cId="282036542" sldId="431"/>
            <ac:spMk id="7" creationId="{139EC18E-A0B4-F91C-856D-280262EEEEA3}"/>
          </ac:spMkLst>
        </pc:spChg>
        <pc:spChg chg="del mod">
          <ac:chgData name="gwangeon seong" userId="d0f895f353d43877" providerId="LiveId" clId="{4D56957A-08AA-5BF7-B8AF-44EF9EA39467}" dt="2025-08-26T16:24:53.633" v="1449" actId="478"/>
          <ac:spMkLst>
            <pc:docMk/>
            <pc:sldMk cId="282036542" sldId="431"/>
            <ac:spMk id="8" creationId="{CF98E84D-3B1F-9CD4-7BEB-F92145A46E8A}"/>
          </ac:spMkLst>
        </pc:spChg>
        <pc:spChg chg="del">
          <ac:chgData name="gwangeon seong" userId="d0f895f353d43877" providerId="LiveId" clId="{4D56957A-08AA-5BF7-B8AF-44EF9EA39467}" dt="2025-08-26T16:24:22.258" v="1393" actId="478"/>
          <ac:spMkLst>
            <pc:docMk/>
            <pc:sldMk cId="282036542" sldId="431"/>
            <ac:spMk id="9" creationId="{79BD5EE0-69F4-6044-D65D-1108A315F8B1}"/>
          </ac:spMkLst>
        </pc:spChg>
        <pc:spChg chg="del">
          <ac:chgData name="gwangeon seong" userId="d0f895f353d43877" providerId="LiveId" clId="{4D56957A-08AA-5BF7-B8AF-44EF9EA39467}" dt="2025-08-26T16:24:24.477" v="1394" actId="478"/>
          <ac:spMkLst>
            <pc:docMk/>
            <pc:sldMk cId="282036542" sldId="431"/>
            <ac:spMk id="11" creationId="{92FE1257-B991-B0B0-0906-6F55B6EC57E0}"/>
          </ac:spMkLst>
        </pc:spChg>
        <pc:spChg chg="del">
          <ac:chgData name="gwangeon seong" userId="d0f895f353d43877" providerId="LiveId" clId="{4D56957A-08AA-5BF7-B8AF-44EF9EA39467}" dt="2025-08-26T16:24:22.258" v="1393" actId="478"/>
          <ac:spMkLst>
            <pc:docMk/>
            <pc:sldMk cId="282036542" sldId="431"/>
            <ac:spMk id="13" creationId="{C527A064-C47C-B662-FE90-52F403D3B932}"/>
          </ac:spMkLst>
        </pc:spChg>
        <pc:spChg chg="mod">
          <ac:chgData name="gwangeon seong" userId="d0f895f353d43877" providerId="LiveId" clId="{4D56957A-08AA-5BF7-B8AF-44EF9EA39467}" dt="2025-08-26T16:24:48.465" v="1448" actId="164"/>
          <ac:spMkLst>
            <pc:docMk/>
            <pc:sldMk cId="282036542" sldId="431"/>
            <ac:spMk id="14" creationId="{9EFC5425-4854-257B-7971-0C0540133C35}"/>
          </ac:spMkLst>
        </pc:spChg>
        <pc:spChg chg="add mod">
          <ac:chgData name="gwangeon seong" userId="d0f895f353d43877" providerId="LiveId" clId="{4D56957A-08AA-5BF7-B8AF-44EF9EA39467}" dt="2025-08-26T16:35:57.251" v="1792" actId="20577"/>
          <ac:spMkLst>
            <pc:docMk/>
            <pc:sldMk cId="282036542" sldId="431"/>
            <ac:spMk id="20" creationId="{A534846E-7329-9202-8D72-1DBEF3D713FC}"/>
          </ac:spMkLst>
        </pc:spChg>
        <pc:spChg chg="add mod">
          <ac:chgData name="gwangeon seong" userId="d0f895f353d43877" providerId="LiveId" clId="{4D56957A-08AA-5BF7-B8AF-44EF9EA39467}" dt="2025-08-26T16:34:52.627" v="1718" actId="20577"/>
          <ac:spMkLst>
            <pc:docMk/>
            <pc:sldMk cId="282036542" sldId="431"/>
            <ac:spMk id="21" creationId="{8BB85BC1-BF0C-B985-0715-F47953D29752}"/>
          </ac:spMkLst>
        </pc:spChg>
        <pc:spChg chg="del topLvl">
          <ac:chgData name="gwangeon seong" userId="d0f895f353d43877" providerId="LiveId" clId="{4D56957A-08AA-5BF7-B8AF-44EF9EA39467}" dt="2025-08-26T16:25:28.425" v="1459" actId="478"/>
          <ac:spMkLst>
            <pc:docMk/>
            <pc:sldMk cId="282036542" sldId="431"/>
            <ac:spMk id="66" creationId="{434A5FA8-1949-C4B6-C2AB-F43827BD7974}"/>
          </ac:spMkLst>
        </pc:spChg>
        <pc:grpChg chg="add mod">
          <ac:chgData name="gwangeon seong" userId="d0f895f353d43877" providerId="LiveId" clId="{4D56957A-08AA-5BF7-B8AF-44EF9EA39467}" dt="2025-08-26T16:34:31.234" v="1693" actId="1036"/>
          <ac:grpSpMkLst>
            <pc:docMk/>
            <pc:sldMk cId="282036542" sldId="431"/>
            <ac:grpSpMk id="2" creationId="{566F7F8C-E66B-6DD0-C621-C881EB0AC308}"/>
          </ac:grpSpMkLst>
        </pc:grpChg>
        <pc:grpChg chg="del">
          <ac:chgData name="gwangeon seong" userId="d0f895f353d43877" providerId="LiveId" clId="{4D56957A-08AA-5BF7-B8AF-44EF9EA39467}" dt="2025-08-26T16:25:28.425" v="1459" actId="478"/>
          <ac:grpSpMkLst>
            <pc:docMk/>
            <pc:sldMk cId="282036542" sldId="431"/>
            <ac:grpSpMk id="65" creationId="{EAC975D0-B691-621A-EC6B-BFBE97DEDCF1}"/>
          </ac:grpSpMkLst>
        </pc:grpChg>
        <pc:picChg chg="add mod modCrop">
          <ac:chgData name="gwangeon seong" userId="d0f895f353d43877" providerId="LiveId" clId="{4D56957A-08AA-5BF7-B8AF-44EF9EA39467}" dt="2025-08-26T16:34:26.049" v="1686" actId="1076"/>
          <ac:picMkLst>
            <pc:docMk/>
            <pc:sldMk cId="282036542" sldId="431"/>
            <ac:picMk id="17" creationId="{9035A69C-28A1-680E-D9E7-4A619C0E9121}"/>
          </ac:picMkLst>
        </pc:picChg>
        <pc:picChg chg="add mod">
          <ac:chgData name="gwangeon seong" userId="d0f895f353d43877" providerId="LiveId" clId="{4D56957A-08AA-5BF7-B8AF-44EF9EA39467}" dt="2025-08-26T16:34:26.049" v="1686" actId="1076"/>
          <ac:picMkLst>
            <pc:docMk/>
            <pc:sldMk cId="282036542" sldId="431"/>
            <ac:picMk id="19" creationId="{2A2785B7-BCB6-9168-5026-CBC935975897}"/>
          </ac:picMkLst>
        </pc:picChg>
        <pc:picChg chg="del">
          <ac:chgData name="gwangeon seong" userId="d0f895f353d43877" providerId="LiveId" clId="{4D56957A-08AA-5BF7-B8AF-44EF9EA39467}" dt="2025-08-26T16:24:59.541" v="1450" actId="478"/>
          <ac:picMkLst>
            <pc:docMk/>
            <pc:sldMk cId="282036542" sldId="431"/>
            <ac:picMk id="54" creationId="{5E3B4A19-5847-4B8E-A10B-242F65DC9B7C}"/>
          </ac:picMkLst>
        </pc:picChg>
        <pc:cxnChg chg="del">
          <ac:chgData name="gwangeon seong" userId="d0f895f353d43877" providerId="LiveId" clId="{4D56957A-08AA-5BF7-B8AF-44EF9EA39467}" dt="2025-08-26T16:24:22.258" v="1393" actId="478"/>
          <ac:cxnSpMkLst>
            <pc:docMk/>
            <pc:sldMk cId="282036542" sldId="431"/>
            <ac:cxnSpMk id="4" creationId="{3F02557D-90F2-B3AC-9D34-C0C10A76A493}"/>
          </ac:cxnSpMkLst>
        </pc:cxnChg>
        <pc:cxnChg chg="mod">
          <ac:chgData name="gwangeon seong" userId="d0f895f353d43877" providerId="LiveId" clId="{4D56957A-08AA-5BF7-B8AF-44EF9EA39467}" dt="2025-08-26T16:24:48.465" v="1448" actId="164"/>
          <ac:cxnSpMkLst>
            <pc:docMk/>
            <pc:sldMk cId="282036542" sldId="431"/>
            <ac:cxnSpMk id="10" creationId="{2C03B87E-8CC4-B2DC-0D57-BA4128874C5F}"/>
          </ac:cxnSpMkLst>
        </pc:cxnChg>
        <pc:cxnChg chg="del">
          <ac:chgData name="gwangeon seong" userId="d0f895f353d43877" providerId="LiveId" clId="{4D56957A-08AA-5BF7-B8AF-44EF9EA39467}" dt="2025-08-26T16:24:22.258" v="1393" actId="478"/>
          <ac:cxnSpMkLst>
            <pc:docMk/>
            <pc:sldMk cId="282036542" sldId="431"/>
            <ac:cxnSpMk id="12" creationId="{245A4499-9500-4551-74C7-C7C453A0AE5F}"/>
          </ac:cxnSpMkLst>
        </pc:cxnChg>
        <pc:cxnChg chg="del topLvl">
          <ac:chgData name="gwangeon seong" userId="d0f895f353d43877" providerId="LiveId" clId="{4D56957A-08AA-5BF7-B8AF-44EF9EA39467}" dt="2025-08-26T16:25:35.968" v="1461" actId="478"/>
          <ac:cxnSpMkLst>
            <pc:docMk/>
            <pc:sldMk cId="282036542" sldId="431"/>
            <ac:cxnSpMk id="67" creationId="{BA9E9DFB-AF95-187D-3A62-3AD05806E75C}"/>
          </ac:cxnSpMkLst>
        </pc:cxnChg>
      </pc:sldChg>
      <pc:sldChg chg="modSp add mod">
        <pc:chgData name="gwangeon seong" userId="d0f895f353d43877" providerId="LiveId" clId="{4D56957A-08AA-5BF7-B8AF-44EF9EA39467}" dt="2025-08-27T04:33:56.471" v="1873" actId="1076"/>
        <pc:sldMkLst>
          <pc:docMk/>
          <pc:sldMk cId="319400307" sldId="432"/>
        </pc:sldMkLst>
        <pc:spChg chg="mod">
          <ac:chgData name="gwangeon seong" userId="d0f895f353d43877" providerId="LiveId" clId="{4D56957A-08AA-5BF7-B8AF-44EF9EA39467}" dt="2025-08-27T04:33:56.471" v="1873" actId="1076"/>
          <ac:spMkLst>
            <pc:docMk/>
            <pc:sldMk cId="319400307" sldId="432"/>
            <ac:spMk id="47" creationId="{633B28AD-382D-22C3-C60E-C073B59F76A7}"/>
          </ac:spMkLst>
        </pc:spChg>
      </pc:sldChg>
    </pc:docChg>
  </pc:docChgLst>
  <pc:docChgLst>
    <pc:chgData name="gwangeon seong" userId="d0f895f353d43877" providerId="LiveId" clId="{75914BD3-1ADE-48EB-A970-D17FA05ED187}"/>
    <pc:docChg chg="undo custSel addSld delSld modSld sldOrd">
      <pc:chgData name="gwangeon seong" userId="d0f895f353d43877" providerId="LiveId" clId="{75914BD3-1ADE-48EB-A970-D17FA05ED187}" dt="2025-08-28T03:44:18.257" v="5365" actId="1035"/>
      <pc:docMkLst>
        <pc:docMk/>
      </pc:docMkLst>
      <pc:sldChg chg="modSp mod modNotesTx">
        <pc:chgData name="gwangeon seong" userId="d0f895f353d43877" providerId="LiveId" clId="{75914BD3-1ADE-48EB-A970-D17FA05ED187}" dt="2025-08-28T01:19:32.281" v="1613" actId="20577"/>
        <pc:sldMkLst>
          <pc:docMk/>
          <pc:sldMk cId="0" sldId="256"/>
        </pc:sldMkLst>
        <pc:spChg chg="mod">
          <ac:chgData name="gwangeon seong" userId="d0f895f353d43877" providerId="LiveId" clId="{75914BD3-1ADE-48EB-A970-D17FA05ED187}" dt="2025-08-27T13:07:59.996" v="255" actId="2711"/>
          <ac:spMkLst>
            <pc:docMk/>
            <pc:sldMk cId="0" sldId="256"/>
            <ac:spMk id="89" creationId="{00000000-0000-0000-0000-000000000000}"/>
          </ac:spMkLst>
        </pc:spChg>
        <pc:spChg chg="mod">
          <ac:chgData name="gwangeon seong" userId="d0f895f353d43877" providerId="LiveId" clId="{75914BD3-1ADE-48EB-A970-D17FA05ED187}" dt="2025-08-27T13:07:59.996" v="255" actId="2711"/>
          <ac:spMkLst>
            <pc:docMk/>
            <pc:sldMk cId="0" sldId="256"/>
            <ac:spMk id="90" creationId="{00000000-0000-0000-0000-000000000000}"/>
          </ac:spMkLst>
        </pc:spChg>
        <pc:spChg chg="mod">
          <ac:chgData name="gwangeon seong" userId="d0f895f353d43877" providerId="LiveId" clId="{75914BD3-1ADE-48EB-A970-D17FA05ED187}" dt="2025-08-27T13:07:59.996" v="255" actId="2711"/>
          <ac:spMkLst>
            <pc:docMk/>
            <pc:sldMk cId="0" sldId="256"/>
            <ac:spMk id="91" creationId="{00000000-0000-0000-0000-000000000000}"/>
          </ac:spMkLst>
        </pc:spChg>
        <pc:spChg chg="mod">
          <ac:chgData name="gwangeon seong" userId="d0f895f353d43877" providerId="LiveId" clId="{75914BD3-1ADE-48EB-A970-D17FA05ED187}" dt="2025-08-27T13:07:59.996" v="255" actId="2711"/>
          <ac:spMkLst>
            <pc:docMk/>
            <pc:sldMk cId="0" sldId="256"/>
            <ac:spMk id="92" creationId="{00000000-0000-0000-0000-000000000000}"/>
          </ac:spMkLst>
        </pc:spChg>
        <pc:spChg chg="mod">
          <ac:chgData name="gwangeon seong" userId="d0f895f353d43877" providerId="LiveId" clId="{75914BD3-1ADE-48EB-A970-D17FA05ED187}" dt="2025-08-27T13:07:59.996" v="255" actId="2711"/>
          <ac:spMkLst>
            <pc:docMk/>
            <pc:sldMk cId="0" sldId="256"/>
            <ac:spMk id="93" creationId="{00000000-0000-0000-0000-000000000000}"/>
          </ac:spMkLst>
        </pc:spChg>
        <pc:spChg chg="mod">
          <ac:chgData name="gwangeon seong" userId="d0f895f353d43877" providerId="LiveId" clId="{75914BD3-1ADE-48EB-A970-D17FA05ED187}" dt="2025-08-27T13:07:59.996" v="255" actId="2711"/>
          <ac:spMkLst>
            <pc:docMk/>
            <pc:sldMk cId="0" sldId="256"/>
            <ac:spMk id="94" creationId="{00000000-0000-0000-0000-000000000000}"/>
          </ac:spMkLst>
        </pc:spChg>
        <pc:spChg chg="mod">
          <ac:chgData name="gwangeon seong" userId="d0f895f353d43877" providerId="LiveId" clId="{75914BD3-1ADE-48EB-A970-D17FA05ED187}" dt="2025-08-27T13:07:59.996" v="255" actId="2711"/>
          <ac:spMkLst>
            <pc:docMk/>
            <pc:sldMk cId="0" sldId="256"/>
            <ac:spMk id="95" creationId="{00000000-0000-0000-0000-000000000000}"/>
          </ac:spMkLst>
        </pc:spChg>
      </pc:sldChg>
      <pc:sldChg chg="addSp delSp modSp mod modNotesTx">
        <pc:chgData name="gwangeon seong" userId="d0f895f353d43877" providerId="LiveId" clId="{75914BD3-1ADE-48EB-A970-D17FA05ED187}" dt="2025-08-28T01:46:49.531" v="2558" actId="20577"/>
        <pc:sldMkLst>
          <pc:docMk/>
          <pc:sldMk cId="3911837830" sldId="325"/>
        </pc:sldMkLst>
        <pc:spChg chg="mod">
          <ac:chgData name="gwangeon seong" userId="d0f895f353d43877" providerId="LiveId" clId="{75914BD3-1ADE-48EB-A970-D17FA05ED187}" dt="2025-08-27T13:07:17.878" v="245" actId="113"/>
          <ac:spMkLst>
            <pc:docMk/>
            <pc:sldMk cId="3911837830" sldId="325"/>
            <ac:spMk id="2" creationId="{59397A9F-E1D0-FC64-9CC0-83A42B5EC9EA}"/>
          </ac:spMkLst>
        </pc:spChg>
        <pc:spChg chg="mod">
          <ac:chgData name="gwangeon seong" userId="d0f895f353d43877" providerId="LiveId" clId="{75914BD3-1ADE-48EB-A970-D17FA05ED187}" dt="2025-08-27T13:07:48.982" v="253" actId="113"/>
          <ac:spMkLst>
            <pc:docMk/>
            <pc:sldMk cId="3911837830" sldId="325"/>
            <ac:spMk id="9" creationId="{0E707761-4DC7-F8B1-2EEA-BD6DBEE42693}"/>
          </ac:spMkLst>
        </pc:spChg>
        <pc:spChg chg="mod">
          <ac:chgData name="gwangeon seong" userId="d0f895f353d43877" providerId="LiveId" clId="{75914BD3-1ADE-48EB-A970-D17FA05ED187}" dt="2025-08-27T13:07:46.073" v="252" actId="113"/>
          <ac:spMkLst>
            <pc:docMk/>
            <pc:sldMk cId="3911837830" sldId="325"/>
            <ac:spMk id="10" creationId="{A8A9E46C-B35C-DECE-C746-9B69B81D2E7E}"/>
          </ac:spMkLst>
        </pc:spChg>
        <pc:spChg chg="add mod">
          <ac:chgData name="gwangeon seong" userId="d0f895f353d43877" providerId="LiveId" clId="{75914BD3-1ADE-48EB-A970-D17FA05ED187}" dt="2025-08-27T13:07:24.136" v="247" actId="113"/>
          <ac:spMkLst>
            <pc:docMk/>
            <pc:sldMk cId="3911837830" sldId="325"/>
            <ac:spMk id="12" creationId="{F5417F5C-EA9D-4282-0733-2F0E5B80F5D4}"/>
          </ac:spMkLst>
        </pc:spChg>
        <pc:spChg chg="mod">
          <ac:chgData name="gwangeon seong" userId="d0f895f353d43877" providerId="LiveId" clId="{75914BD3-1ADE-48EB-A970-D17FA05ED187}" dt="2025-08-27T13:07:07.404" v="244" actId="2711"/>
          <ac:spMkLst>
            <pc:docMk/>
            <pc:sldMk cId="3911837830" sldId="325"/>
            <ac:spMk id="17" creationId="{C6D4CC31-D104-419C-AC1A-4105F66B4BA8}"/>
          </ac:spMkLst>
        </pc:spChg>
        <pc:spChg chg="mod">
          <ac:chgData name="gwangeon seong" userId="d0f895f353d43877" providerId="LiveId" clId="{75914BD3-1ADE-48EB-A970-D17FA05ED187}" dt="2025-08-27T13:07:43.523" v="251" actId="113"/>
          <ac:spMkLst>
            <pc:docMk/>
            <pc:sldMk cId="3911837830" sldId="325"/>
            <ac:spMk id="18" creationId="{649D41E3-5F73-43F0-AF0B-DFC0D796CE6A}"/>
          </ac:spMkLst>
        </pc:spChg>
        <pc:spChg chg="mod">
          <ac:chgData name="gwangeon seong" userId="d0f895f353d43877" providerId="LiveId" clId="{75914BD3-1ADE-48EB-A970-D17FA05ED187}" dt="2025-08-27T13:07:07.404" v="244" actId="2711"/>
          <ac:spMkLst>
            <pc:docMk/>
            <pc:sldMk cId="3911837830" sldId="325"/>
            <ac:spMk id="22" creationId="{79457F23-8108-FF48-BEEC-6C1986B0BB9C}"/>
          </ac:spMkLst>
        </pc:spChg>
        <pc:spChg chg="mod">
          <ac:chgData name="gwangeon seong" userId="d0f895f353d43877" providerId="LiveId" clId="{75914BD3-1ADE-48EB-A970-D17FA05ED187}" dt="2025-08-27T13:07:34.756" v="250" actId="14100"/>
          <ac:spMkLst>
            <pc:docMk/>
            <pc:sldMk cId="3911837830" sldId="325"/>
            <ac:spMk id="26" creationId="{42DBBDBB-606A-0D41-480B-91BD1BFF4E74}"/>
          </ac:spMkLst>
        </pc:spChg>
        <pc:spChg chg="mod">
          <ac:chgData name="gwangeon seong" userId="d0f895f353d43877" providerId="LiveId" clId="{75914BD3-1ADE-48EB-A970-D17FA05ED187}" dt="2025-08-27T13:07:34.756" v="250" actId="14100"/>
          <ac:spMkLst>
            <pc:docMk/>
            <pc:sldMk cId="3911837830" sldId="325"/>
            <ac:spMk id="27" creationId="{627E1A8F-7F5B-B0B0-F5D8-598310B9E32D}"/>
          </ac:spMkLst>
        </pc:spChg>
        <pc:spChg chg="mod">
          <ac:chgData name="gwangeon seong" userId="d0f895f353d43877" providerId="LiveId" clId="{75914BD3-1ADE-48EB-A970-D17FA05ED187}" dt="2025-08-27T13:07:21.250" v="246" actId="113"/>
          <ac:spMkLst>
            <pc:docMk/>
            <pc:sldMk cId="3911837830" sldId="325"/>
            <ac:spMk id="31" creationId="{24A4A646-F15F-0884-4A33-A3CFF5ECC651}"/>
          </ac:spMkLst>
        </pc:spChg>
        <pc:spChg chg="mod">
          <ac:chgData name="gwangeon seong" userId="d0f895f353d43877" providerId="LiveId" clId="{75914BD3-1ADE-48EB-A970-D17FA05ED187}" dt="2025-08-27T13:07:07.404" v="244" actId="2711"/>
          <ac:spMkLst>
            <pc:docMk/>
            <pc:sldMk cId="3911837830" sldId="325"/>
            <ac:spMk id="47" creationId="{00000000-0000-0000-0000-000000000000}"/>
          </ac:spMkLst>
        </pc:spChg>
        <pc:grpChg chg="mod">
          <ac:chgData name="gwangeon seong" userId="d0f895f353d43877" providerId="LiveId" clId="{75914BD3-1ADE-48EB-A970-D17FA05ED187}" dt="2025-08-27T13:07:34.756" v="250" actId="14100"/>
          <ac:grpSpMkLst>
            <pc:docMk/>
            <pc:sldMk cId="3911837830" sldId="325"/>
            <ac:grpSpMk id="28" creationId="{6383F662-E3E2-6FC9-381B-EBC2CBC7440B}"/>
          </ac:grpSpMkLst>
        </pc:grpChg>
        <pc:picChg chg="mod">
          <ac:chgData name="gwangeon seong" userId="d0f895f353d43877" providerId="LiveId" clId="{75914BD3-1ADE-48EB-A970-D17FA05ED187}" dt="2025-08-27T13:07:34.756" v="250" actId="14100"/>
          <ac:picMkLst>
            <pc:docMk/>
            <pc:sldMk cId="3911837830" sldId="325"/>
            <ac:picMk id="23" creationId="{F2DAC01F-F407-FC5B-2D91-B3CF22C0C7CA}"/>
          </ac:picMkLst>
        </pc:picChg>
        <pc:cxnChg chg="add mod">
          <ac:chgData name="gwangeon seong" userId="d0f895f353d43877" providerId="LiveId" clId="{75914BD3-1ADE-48EB-A970-D17FA05ED187}" dt="2025-08-27T13:04:42.240" v="153" actId="1076"/>
          <ac:cxnSpMkLst>
            <pc:docMk/>
            <pc:sldMk cId="3911837830" sldId="325"/>
            <ac:cxnSpMk id="6" creationId="{C7EF908F-3C45-0AB8-34DC-82137C7A9FEB}"/>
          </ac:cxnSpMkLst>
        </pc:cxnChg>
        <pc:cxnChg chg="add mod">
          <ac:chgData name="gwangeon seong" userId="d0f895f353d43877" providerId="LiveId" clId="{75914BD3-1ADE-48EB-A970-D17FA05ED187}" dt="2025-08-27T13:07:21.250" v="246" actId="113"/>
          <ac:cxnSpMkLst>
            <pc:docMk/>
            <pc:sldMk cId="3911837830" sldId="325"/>
            <ac:cxnSpMk id="11" creationId="{0F3F11D0-1F10-52C4-5955-AD5A5424583E}"/>
          </ac:cxnSpMkLst>
        </pc:cxnChg>
        <pc:cxnChg chg="mod">
          <ac:chgData name="gwangeon seong" userId="d0f895f353d43877" providerId="LiveId" clId="{75914BD3-1ADE-48EB-A970-D17FA05ED187}" dt="2025-08-27T13:07:21.250" v="246" actId="113"/>
          <ac:cxnSpMkLst>
            <pc:docMk/>
            <pc:sldMk cId="3911837830" sldId="325"/>
            <ac:cxnSpMk id="33" creationId="{A9577D48-CFF8-082C-DF7B-8EC03FD894C6}"/>
          </ac:cxnSpMkLst>
        </pc:cxnChg>
        <pc:cxnChg chg="del mod">
          <ac:chgData name="gwangeon seong" userId="d0f895f353d43877" providerId="LiveId" clId="{75914BD3-1ADE-48EB-A970-D17FA05ED187}" dt="2025-08-27T13:04:27.815" v="144" actId="478"/>
          <ac:cxnSpMkLst>
            <pc:docMk/>
            <pc:sldMk cId="3911837830" sldId="325"/>
            <ac:cxnSpMk id="34" creationId="{115C0E43-0D3D-2EDB-BD8B-5E0E397D1961}"/>
          </ac:cxnSpMkLst>
        </pc:cxnChg>
      </pc:sldChg>
      <pc:sldChg chg="ord modNotesTx">
        <pc:chgData name="gwangeon seong" userId="d0f895f353d43877" providerId="LiveId" clId="{75914BD3-1ADE-48EB-A970-D17FA05ED187}" dt="2025-08-28T02:23:23.599" v="3094" actId="20577"/>
        <pc:sldMkLst>
          <pc:docMk/>
          <pc:sldMk cId="1710185253" sldId="352"/>
        </pc:sldMkLst>
      </pc:sldChg>
      <pc:sldChg chg="ord modNotesTx">
        <pc:chgData name="gwangeon seong" userId="d0f895f353d43877" providerId="LiveId" clId="{75914BD3-1ADE-48EB-A970-D17FA05ED187}" dt="2025-08-28T02:47:34.665" v="4246" actId="20577"/>
        <pc:sldMkLst>
          <pc:docMk/>
          <pc:sldMk cId="2234747468" sldId="357"/>
        </pc:sldMkLst>
      </pc:sldChg>
      <pc:sldChg chg="modSp mod ord modNotesTx">
        <pc:chgData name="gwangeon seong" userId="d0f895f353d43877" providerId="LiveId" clId="{75914BD3-1ADE-48EB-A970-D17FA05ED187}" dt="2025-08-28T03:25:48.894" v="5138" actId="20577"/>
        <pc:sldMkLst>
          <pc:docMk/>
          <pc:sldMk cId="2054091893" sldId="359"/>
        </pc:sldMkLst>
        <pc:spChg chg="mod">
          <ac:chgData name="gwangeon seong" userId="d0f895f353d43877" providerId="LiveId" clId="{75914BD3-1ADE-48EB-A970-D17FA05ED187}" dt="2025-08-27T14:01:57.454" v="391" actId="1037"/>
          <ac:spMkLst>
            <pc:docMk/>
            <pc:sldMk cId="2054091893" sldId="359"/>
            <ac:spMk id="14" creationId="{04C67E72-1DDA-3DBC-CDB7-A2827A54E594}"/>
          </ac:spMkLst>
        </pc:spChg>
        <pc:spChg chg="mod">
          <ac:chgData name="gwangeon seong" userId="d0f895f353d43877" providerId="LiveId" clId="{75914BD3-1ADE-48EB-A970-D17FA05ED187}" dt="2025-08-27T14:02:00.638" v="398" actId="1038"/>
          <ac:spMkLst>
            <pc:docMk/>
            <pc:sldMk cId="2054091893" sldId="359"/>
            <ac:spMk id="15" creationId="{AD9EA209-B6B0-DCC9-F421-F18445E38598}"/>
          </ac:spMkLst>
        </pc:spChg>
      </pc:sldChg>
      <pc:sldChg chg="addSp modSp del mod modAnim">
        <pc:chgData name="gwangeon seong" userId="d0f895f353d43877" providerId="LiveId" clId="{75914BD3-1ADE-48EB-A970-D17FA05ED187}" dt="2025-08-27T14:01:12.324" v="377" actId="47"/>
        <pc:sldMkLst>
          <pc:docMk/>
          <pc:sldMk cId="2579736760" sldId="424"/>
        </pc:sldMkLst>
        <pc:spChg chg="mod">
          <ac:chgData name="gwangeon seong" userId="d0f895f353d43877" providerId="LiveId" clId="{75914BD3-1ADE-48EB-A970-D17FA05ED187}" dt="2025-08-27T13:10:53.004" v="298" actId="14100"/>
          <ac:spMkLst>
            <pc:docMk/>
            <pc:sldMk cId="2579736760" sldId="424"/>
            <ac:spMk id="14" creationId="{8AD6D7F2-22E5-585D-EAFC-FD9407FF6DFF}"/>
          </ac:spMkLst>
        </pc:spChg>
        <pc:spChg chg="mod">
          <ac:chgData name="gwangeon seong" userId="d0f895f353d43877" providerId="LiveId" clId="{75914BD3-1ADE-48EB-A970-D17FA05ED187}" dt="2025-08-27T13:10:43.764" v="297" actId="14100"/>
          <ac:spMkLst>
            <pc:docMk/>
            <pc:sldMk cId="2579736760" sldId="424"/>
            <ac:spMk id="16" creationId="{478025FC-383C-D767-A4F7-3B616151EFE5}"/>
          </ac:spMkLst>
        </pc:spChg>
        <pc:grpChg chg="add mod">
          <ac:chgData name="gwangeon seong" userId="d0f895f353d43877" providerId="LiveId" clId="{75914BD3-1ADE-48EB-A970-D17FA05ED187}" dt="2025-08-27T13:57:22.665" v="341" actId="164"/>
          <ac:grpSpMkLst>
            <pc:docMk/>
            <pc:sldMk cId="2579736760" sldId="424"/>
            <ac:grpSpMk id="15" creationId="{C5055715-4C92-C3CF-C37C-2A605E49383E}"/>
          </ac:grpSpMkLst>
        </pc:grpChg>
        <pc:grpChg chg="mod">
          <ac:chgData name="gwangeon seong" userId="d0f895f353d43877" providerId="LiveId" clId="{75914BD3-1ADE-48EB-A970-D17FA05ED187}" dt="2025-08-27T13:57:22.665" v="341" actId="164"/>
          <ac:grpSpMkLst>
            <pc:docMk/>
            <pc:sldMk cId="2579736760" sldId="424"/>
            <ac:grpSpMk id="17" creationId="{BCE9EB68-C6AA-AF01-B8DF-EDE38D31D2E9}"/>
          </ac:grpSpMkLst>
        </pc:grpChg>
        <pc:grpChg chg="mod">
          <ac:chgData name="gwangeon seong" userId="d0f895f353d43877" providerId="LiveId" clId="{75914BD3-1ADE-48EB-A970-D17FA05ED187}" dt="2025-08-27T13:57:22.665" v="341" actId="164"/>
          <ac:grpSpMkLst>
            <pc:docMk/>
            <pc:sldMk cId="2579736760" sldId="424"/>
            <ac:grpSpMk id="22" creationId="{81993CD2-693C-0904-4DAD-C7059E89BCBD}"/>
          </ac:grpSpMkLst>
        </pc:grpChg>
        <pc:grpChg chg="mod">
          <ac:chgData name="gwangeon seong" userId="d0f895f353d43877" providerId="LiveId" clId="{75914BD3-1ADE-48EB-A970-D17FA05ED187}" dt="2025-08-27T13:57:22.665" v="341" actId="164"/>
          <ac:grpSpMkLst>
            <pc:docMk/>
            <pc:sldMk cId="2579736760" sldId="424"/>
            <ac:grpSpMk id="23" creationId="{F63E0A80-7A81-645A-E7B6-DB0E4164B360}"/>
          </ac:grpSpMkLst>
        </pc:grpChg>
      </pc:sldChg>
      <pc:sldChg chg="addSp modSp mod modNotesTx">
        <pc:chgData name="gwangeon seong" userId="d0f895f353d43877" providerId="LiveId" clId="{75914BD3-1ADE-48EB-A970-D17FA05ED187}" dt="2025-08-28T01:42:43.758" v="2500" actId="20577"/>
        <pc:sldMkLst>
          <pc:docMk/>
          <pc:sldMk cId="1255764929" sldId="426"/>
        </pc:sldMkLst>
        <pc:spChg chg="add mod">
          <ac:chgData name="gwangeon seong" userId="d0f895f353d43877" providerId="LiveId" clId="{75914BD3-1ADE-48EB-A970-D17FA05ED187}" dt="2025-08-27T13:07:55.870" v="254" actId="2711"/>
          <ac:spMkLst>
            <pc:docMk/>
            <pc:sldMk cId="1255764929" sldId="426"/>
            <ac:spMk id="4" creationId="{362D18F9-0EDB-4F47-2D1D-6B66C5192234}"/>
          </ac:spMkLst>
        </pc:spChg>
        <pc:spChg chg="add mod">
          <ac:chgData name="gwangeon seong" userId="d0f895f353d43877" providerId="LiveId" clId="{75914BD3-1ADE-48EB-A970-D17FA05ED187}" dt="2025-08-27T13:07:55.870" v="254" actId="2711"/>
          <ac:spMkLst>
            <pc:docMk/>
            <pc:sldMk cId="1255764929" sldId="426"/>
            <ac:spMk id="5" creationId="{6C94F5B0-438E-FE0A-EC2D-031E7295E41D}"/>
          </ac:spMkLst>
        </pc:spChg>
        <pc:spChg chg="mod">
          <ac:chgData name="gwangeon seong" userId="d0f895f353d43877" providerId="LiveId" clId="{75914BD3-1ADE-48EB-A970-D17FA05ED187}" dt="2025-08-27T13:07:55.870" v="254" actId="2711"/>
          <ac:spMkLst>
            <pc:docMk/>
            <pc:sldMk cId="1255764929" sldId="426"/>
            <ac:spMk id="16" creationId="{4DF2D731-92A3-1ED5-61A0-8F19C67F5683}"/>
          </ac:spMkLst>
        </pc:spChg>
        <pc:spChg chg="mod">
          <ac:chgData name="gwangeon seong" userId="d0f895f353d43877" providerId="LiveId" clId="{75914BD3-1ADE-48EB-A970-D17FA05ED187}" dt="2025-08-28T01:41:30.690" v="2395" actId="20577"/>
          <ac:spMkLst>
            <pc:docMk/>
            <pc:sldMk cId="1255764929" sldId="426"/>
            <ac:spMk id="23" creationId="{236FC759-64BA-92A6-9E23-07BDB17A8910}"/>
          </ac:spMkLst>
        </pc:spChg>
        <pc:spChg chg="mod">
          <ac:chgData name="gwangeon seong" userId="d0f895f353d43877" providerId="LiveId" clId="{75914BD3-1ADE-48EB-A970-D17FA05ED187}" dt="2025-08-27T13:07:55.870" v="254" actId="2711"/>
          <ac:spMkLst>
            <pc:docMk/>
            <pc:sldMk cId="1255764929" sldId="426"/>
            <ac:spMk id="25" creationId="{172FB193-FA0F-A36B-41D4-EFFE024A7D09}"/>
          </ac:spMkLst>
        </pc:spChg>
        <pc:spChg chg="mod">
          <ac:chgData name="gwangeon seong" userId="d0f895f353d43877" providerId="LiveId" clId="{75914BD3-1ADE-48EB-A970-D17FA05ED187}" dt="2025-08-27T13:07:55.870" v="254" actId="2711"/>
          <ac:spMkLst>
            <pc:docMk/>
            <pc:sldMk cId="1255764929" sldId="426"/>
            <ac:spMk id="27" creationId="{A8547B43-5C6C-00F9-C87A-E98E1A7DE4EC}"/>
          </ac:spMkLst>
        </pc:spChg>
        <pc:spChg chg="mod">
          <ac:chgData name="gwangeon seong" userId="d0f895f353d43877" providerId="LiveId" clId="{75914BD3-1ADE-48EB-A970-D17FA05ED187}" dt="2025-08-27T13:07:55.870" v="254" actId="2711"/>
          <ac:spMkLst>
            <pc:docMk/>
            <pc:sldMk cId="1255764929" sldId="426"/>
            <ac:spMk id="28" creationId="{EF4A3632-430B-230D-2C5C-B65F30B3DC9E}"/>
          </ac:spMkLst>
        </pc:spChg>
        <pc:spChg chg="mod">
          <ac:chgData name="gwangeon seong" userId="d0f895f353d43877" providerId="LiveId" clId="{75914BD3-1ADE-48EB-A970-D17FA05ED187}" dt="2025-08-27T13:07:55.870" v="254" actId="2711"/>
          <ac:spMkLst>
            <pc:docMk/>
            <pc:sldMk cId="1255764929" sldId="426"/>
            <ac:spMk id="47" creationId="{B677EAC1-055B-5457-DB20-2D7850A7A8A7}"/>
          </ac:spMkLst>
        </pc:spChg>
        <pc:spChg chg="mod">
          <ac:chgData name="gwangeon seong" userId="d0f895f353d43877" providerId="LiveId" clId="{75914BD3-1ADE-48EB-A970-D17FA05ED187}" dt="2025-08-27T13:07:55.870" v="254" actId="2711"/>
          <ac:spMkLst>
            <pc:docMk/>
            <pc:sldMk cId="1255764929" sldId="426"/>
            <ac:spMk id="66" creationId="{11D688D2-5793-CECD-3540-BF48DC1C9936}"/>
          </ac:spMkLst>
        </pc:spChg>
        <pc:grpChg chg="mod">
          <ac:chgData name="gwangeon seong" userId="d0f895f353d43877" providerId="LiveId" clId="{75914BD3-1ADE-48EB-A970-D17FA05ED187}" dt="2025-08-27T12:49:22.879" v="0" actId="571"/>
          <ac:grpSpMkLst>
            <pc:docMk/>
            <pc:sldMk cId="1255764929" sldId="426"/>
            <ac:grpSpMk id="2" creationId="{0FD03BB3-7C62-8908-5E89-DB3AD3E5746A}"/>
          </ac:grpSpMkLst>
        </pc:grpChg>
        <pc:grpChg chg="mod">
          <ac:chgData name="gwangeon seong" userId="d0f895f353d43877" providerId="LiveId" clId="{75914BD3-1ADE-48EB-A970-D17FA05ED187}" dt="2025-08-27T12:49:22.879" v="0" actId="571"/>
          <ac:grpSpMkLst>
            <pc:docMk/>
            <pc:sldMk cId="1255764929" sldId="426"/>
            <ac:grpSpMk id="26" creationId="{FB18B872-D323-0978-8499-CA568745657A}"/>
          </ac:grpSpMkLst>
        </pc:grpChg>
        <pc:picChg chg="add mod">
          <ac:chgData name="gwangeon seong" userId="d0f895f353d43877" providerId="LiveId" clId="{75914BD3-1ADE-48EB-A970-D17FA05ED187}" dt="2025-08-27T12:49:29.702" v="2" actId="1076"/>
          <ac:picMkLst>
            <pc:docMk/>
            <pc:sldMk cId="1255764929" sldId="426"/>
            <ac:picMk id="3" creationId="{92624EB1-07FF-DD15-2A12-10B053A9A4F1}"/>
          </ac:picMkLst>
        </pc:picChg>
        <pc:picChg chg="mod">
          <ac:chgData name="gwangeon seong" userId="d0f895f353d43877" providerId="LiveId" clId="{75914BD3-1ADE-48EB-A970-D17FA05ED187}" dt="2025-08-27T12:49:22.879" v="0" actId="571"/>
          <ac:picMkLst>
            <pc:docMk/>
            <pc:sldMk cId="1255764929" sldId="426"/>
            <ac:picMk id="24" creationId="{367F1632-A1B4-247F-7DBD-3668D3FF20EC}"/>
          </ac:picMkLst>
        </pc:picChg>
      </pc:sldChg>
      <pc:sldChg chg="modSp del mod">
        <pc:chgData name="gwangeon seong" userId="d0f895f353d43877" providerId="LiveId" clId="{75914BD3-1ADE-48EB-A970-D17FA05ED187}" dt="2025-08-28T00:53:41.738" v="1199" actId="47"/>
        <pc:sldMkLst>
          <pc:docMk/>
          <pc:sldMk cId="3754671530" sldId="429"/>
        </pc:sldMkLst>
        <pc:spChg chg="mod">
          <ac:chgData name="gwangeon seong" userId="d0f895f353d43877" providerId="LiveId" clId="{75914BD3-1ADE-48EB-A970-D17FA05ED187}" dt="2025-08-27T13:08:46.698" v="295" actId="14100"/>
          <ac:spMkLst>
            <pc:docMk/>
            <pc:sldMk cId="3754671530" sldId="429"/>
            <ac:spMk id="9" creationId="{1ABF7618-8745-8812-CE9C-54812107688A}"/>
          </ac:spMkLst>
        </pc:spChg>
        <pc:grpChg chg="mod">
          <ac:chgData name="gwangeon seong" userId="d0f895f353d43877" providerId="LiveId" clId="{75914BD3-1ADE-48EB-A970-D17FA05ED187}" dt="2025-08-27T13:08:24.594" v="256" actId="1076"/>
          <ac:grpSpMkLst>
            <pc:docMk/>
            <pc:sldMk cId="3754671530" sldId="429"/>
            <ac:grpSpMk id="57" creationId="{9BB6D640-1755-0F74-1A0A-9A960FE3D00A}"/>
          </ac:grpSpMkLst>
        </pc:grpChg>
        <pc:cxnChg chg="mod">
          <ac:chgData name="gwangeon seong" userId="d0f895f353d43877" providerId="LiveId" clId="{75914BD3-1ADE-48EB-A970-D17FA05ED187}" dt="2025-08-27T13:08:34.805" v="293" actId="1037"/>
          <ac:cxnSpMkLst>
            <pc:docMk/>
            <pc:sldMk cId="3754671530" sldId="429"/>
            <ac:cxnSpMk id="4" creationId="{F355DF39-BAB8-47A1-4CBB-F197FCEBC8C6}"/>
          </ac:cxnSpMkLst>
        </pc:cxnChg>
        <pc:cxnChg chg="mod">
          <ac:chgData name="gwangeon seong" userId="d0f895f353d43877" providerId="LiveId" clId="{75914BD3-1ADE-48EB-A970-D17FA05ED187}" dt="2025-08-27T13:08:31.812" v="284" actId="1037"/>
          <ac:cxnSpMkLst>
            <pc:docMk/>
            <pc:sldMk cId="3754671530" sldId="429"/>
            <ac:cxnSpMk id="12" creationId="{5A403145-ADC7-57CB-7AC1-DF0904A33AD6}"/>
          </ac:cxnSpMkLst>
        </pc:cxnChg>
      </pc:sldChg>
      <pc:sldChg chg="del ord modNotesTx">
        <pc:chgData name="gwangeon seong" userId="d0f895f353d43877" providerId="LiveId" clId="{75914BD3-1ADE-48EB-A970-D17FA05ED187}" dt="2025-08-28T03:30:15.055" v="5319" actId="47"/>
        <pc:sldMkLst>
          <pc:docMk/>
          <pc:sldMk cId="1480123400" sldId="430"/>
        </pc:sldMkLst>
      </pc:sldChg>
      <pc:sldChg chg="addSp delSp modSp mod ord modNotesTx">
        <pc:chgData name="gwangeon seong" userId="d0f895f353d43877" providerId="LiveId" clId="{75914BD3-1ADE-48EB-A970-D17FA05ED187}" dt="2025-08-28T02:43:03.914" v="4175" actId="20577"/>
        <pc:sldMkLst>
          <pc:docMk/>
          <pc:sldMk cId="282036542" sldId="431"/>
        </pc:sldMkLst>
        <pc:spChg chg="add del mod">
          <ac:chgData name="gwangeon seong" userId="d0f895f353d43877" providerId="LiveId" clId="{75914BD3-1ADE-48EB-A970-D17FA05ED187}" dt="2025-08-27T16:51:35.485" v="1019"/>
          <ac:spMkLst>
            <pc:docMk/>
            <pc:sldMk cId="282036542" sldId="431"/>
            <ac:spMk id="5" creationId="{537A0DD4-8A49-E6A8-5DFF-66B236A32AF4}"/>
          </ac:spMkLst>
        </pc:spChg>
        <pc:spChg chg="mod">
          <ac:chgData name="gwangeon seong" userId="d0f895f353d43877" providerId="LiveId" clId="{75914BD3-1ADE-48EB-A970-D17FA05ED187}" dt="2025-08-27T15:03:22.777" v="481" actId="20577"/>
          <ac:spMkLst>
            <pc:docMk/>
            <pc:sldMk cId="282036542" sldId="431"/>
            <ac:spMk id="20" creationId="{A534846E-7329-9202-8D72-1DBEF3D713FC}"/>
          </ac:spMkLst>
        </pc:spChg>
        <pc:spChg chg="mod">
          <ac:chgData name="gwangeon seong" userId="d0f895f353d43877" providerId="LiveId" clId="{75914BD3-1ADE-48EB-A970-D17FA05ED187}" dt="2025-08-27T14:54:13.747" v="421" actId="1076"/>
          <ac:spMkLst>
            <pc:docMk/>
            <pc:sldMk cId="282036542" sldId="431"/>
            <ac:spMk id="21" creationId="{8BB85BC1-BF0C-B985-0715-F47953D29752}"/>
          </ac:spMkLst>
        </pc:spChg>
        <pc:picChg chg="mod">
          <ac:chgData name="gwangeon seong" userId="d0f895f353d43877" providerId="LiveId" clId="{75914BD3-1ADE-48EB-A970-D17FA05ED187}" dt="2025-08-27T14:54:26.241" v="422" actId="1076"/>
          <ac:picMkLst>
            <pc:docMk/>
            <pc:sldMk cId="282036542" sldId="431"/>
            <ac:picMk id="17" creationId="{9035A69C-28A1-680E-D9E7-4A619C0E9121}"/>
          </ac:picMkLst>
        </pc:picChg>
        <pc:picChg chg="mod">
          <ac:chgData name="gwangeon seong" userId="d0f895f353d43877" providerId="LiveId" clId="{75914BD3-1ADE-48EB-A970-D17FA05ED187}" dt="2025-08-27T14:54:31.235" v="434" actId="1037"/>
          <ac:picMkLst>
            <pc:docMk/>
            <pc:sldMk cId="282036542" sldId="431"/>
            <ac:picMk id="19" creationId="{2A2785B7-BCB6-9168-5026-CBC935975897}"/>
          </ac:picMkLst>
        </pc:picChg>
        <pc:cxnChg chg="add mod">
          <ac:chgData name="gwangeon seong" userId="d0f895f353d43877" providerId="LiveId" clId="{75914BD3-1ADE-48EB-A970-D17FA05ED187}" dt="2025-08-27T16:49:57.268" v="976" actId="693"/>
          <ac:cxnSpMkLst>
            <pc:docMk/>
            <pc:sldMk cId="282036542" sldId="431"/>
            <ac:cxnSpMk id="4" creationId="{5ABF0B06-D2C2-5665-63B4-EF8835DED60E}"/>
          </ac:cxnSpMkLst>
        </pc:cxnChg>
      </pc:sldChg>
      <pc:sldChg chg="addSp delSp modSp mod ord modAnim modNotesTx">
        <pc:chgData name="gwangeon seong" userId="d0f895f353d43877" providerId="LiveId" clId="{75914BD3-1ADE-48EB-A970-D17FA05ED187}" dt="2025-08-28T03:32:04.613" v="5364" actId="20577"/>
        <pc:sldMkLst>
          <pc:docMk/>
          <pc:sldMk cId="319400307" sldId="432"/>
        </pc:sldMkLst>
        <pc:spChg chg="add mod">
          <ac:chgData name="gwangeon seong" userId="d0f895f353d43877" providerId="LiveId" clId="{75914BD3-1ADE-48EB-A970-D17FA05ED187}" dt="2025-08-27T16:53:19.188" v="1038" actId="1076"/>
          <ac:spMkLst>
            <pc:docMk/>
            <pc:sldMk cId="319400307" sldId="432"/>
            <ac:spMk id="8" creationId="{DEBCE72D-8429-C1C5-5B79-72D149152B45}"/>
          </ac:spMkLst>
        </pc:spChg>
        <pc:spChg chg="add mod">
          <ac:chgData name="gwangeon seong" userId="d0f895f353d43877" providerId="LiveId" clId="{75914BD3-1ADE-48EB-A970-D17FA05ED187}" dt="2025-08-27T16:53:45.189" v="1049" actId="1076"/>
          <ac:spMkLst>
            <pc:docMk/>
            <pc:sldMk cId="319400307" sldId="432"/>
            <ac:spMk id="10" creationId="{24CCFD6E-044A-3CBA-2D61-7BA0B0B048C6}"/>
          </ac:spMkLst>
        </pc:spChg>
        <pc:spChg chg="add mod">
          <ac:chgData name="gwangeon seong" userId="d0f895f353d43877" providerId="LiveId" clId="{75914BD3-1ADE-48EB-A970-D17FA05ED187}" dt="2025-08-27T16:54:01.977" v="1059" actId="20577"/>
          <ac:spMkLst>
            <pc:docMk/>
            <pc:sldMk cId="319400307" sldId="432"/>
            <ac:spMk id="11" creationId="{D9E986DC-8D56-1ADC-5771-1B733A464C39}"/>
          </ac:spMkLst>
        </pc:spChg>
        <pc:spChg chg="add mod">
          <ac:chgData name="gwangeon seong" userId="d0f895f353d43877" providerId="LiveId" clId="{75914BD3-1ADE-48EB-A970-D17FA05ED187}" dt="2025-08-28T00:56:49.379" v="1339" actId="1076"/>
          <ac:spMkLst>
            <pc:docMk/>
            <pc:sldMk cId="319400307" sldId="432"/>
            <ac:spMk id="13" creationId="{16CA0D47-A561-D4D5-88E4-9031EDAFE120}"/>
          </ac:spMkLst>
        </pc:spChg>
        <pc:spChg chg="add mod">
          <ac:chgData name="gwangeon seong" userId="d0f895f353d43877" providerId="LiveId" clId="{75914BD3-1ADE-48EB-A970-D17FA05ED187}" dt="2025-08-28T00:57:17.371" v="1349" actId="1076"/>
          <ac:spMkLst>
            <pc:docMk/>
            <pc:sldMk cId="319400307" sldId="432"/>
            <ac:spMk id="14" creationId="{C62C4329-A8AF-C495-317F-3FD1A5C7C3B1}"/>
          </ac:spMkLst>
        </pc:spChg>
        <pc:spChg chg="add mod">
          <ac:chgData name="gwangeon seong" userId="d0f895f353d43877" providerId="LiveId" clId="{75914BD3-1ADE-48EB-A970-D17FA05ED187}" dt="2025-08-28T00:57:16.861" v="1348" actId="1076"/>
          <ac:spMkLst>
            <pc:docMk/>
            <pc:sldMk cId="319400307" sldId="432"/>
            <ac:spMk id="15" creationId="{DF4CEA7E-B08E-CBB9-4407-D152ED577032}"/>
          </ac:spMkLst>
        </pc:spChg>
        <pc:grpChg chg="del">
          <ac:chgData name="gwangeon seong" userId="d0f895f353d43877" providerId="LiveId" clId="{75914BD3-1ADE-48EB-A970-D17FA05ED187}" dt="2025-08-27T16:27:41.518" v="487" actId="478"/>
          <ac:grpSpMkLst>
            <pc:docMk/>
            <pc:sldMk cId="319400307" sldId="432"/>
            <ac:grpSpMk id="18" creationId="{950450E8-DEF9-1B7D-E28E-333B7D304895}"/>
          </ac:grpSpMkLst>
        </pc:grpChg>
        <pc:picChg chg="add del mod">
          <ac:chgData name="gwangeon seong" userId="d0f895f353d43877" providerId="LiveId" clId="{75914BD3-1ADE-48EB-A970-D17FA05ED187}" dt="2025-08-27T16:27:46.021" v="491" actId="478"/>
          <ac:picMkLst>
            <pc:docMk/>
            <pc:sldMk cId="319400307" sldId="432"/>
            <ac:picMk id="2" creationId="{7134B559-D876-EBB0-B0D1-D546046BD4FE}"/>
          </ac:picMkLst>
        </pc:picChg>
        <pc:picChg chg="add mod">
          <ac:chgData name="gwangeon seong" userId="d0f895f353d43877" providerId="LiveId" clId="{75914BD3-1ADE-48EB-A970-D17FA05ED187}" dt="2025-08-27T16:52:21.914" v="1022" actId="1076"/>
          <ac:picMkLst>
            <pc:docMk/>
            <pc:sldMk cId="319400307" sldId="432"/>
            <ac:picMk id="7" creationId="{FB968806-7726-FB60-0861-B778D66BDEEB}"/>
          </ac:picMkLst>
        </pc:picChg>
        <pc:picChg chg="del">
          <ac:chgData name="gwangeon seong" userId="d0f895f353d43877" providerId="LiveId" clId="{75914BD3-1ADE-48EB-A970-D17FA05ED187}" dt="2025-08-27T16:27:42.948" v="488" actId="478"/>
          <ac:picMkLst>
            <pc:docMk/>
            <pc:sldMk cId="319400307" sldId="432"/>
            <ac:picMk id="9" creationId="{0622BF71-B956-ACA0-AA64-D26D7C9582BE}"/>
          </ac:picMkLst>
        </pc:picChg>
        <pc:cxnChg chg="add mod">
          <ac:chgData name="gwangeon seong" userId="d0f895f353d43877" providerId="LiveId" clId="{75914BD3-1ADE-48EB-A970-D17FA05ED187}" dt="2025-08-28T00:56:43.090" v="1337" actId="1582"/>
          <ac:cxnSpMkLst>
            <pc:docMk/>
            <pc:sldMk cId="319400307" sldId="432"/>
            <ac:cxnSpMk id="17" creationId="{4B9BD7A8-A67C-4432-A7F1-903E3CA858E9}"/>
          </ac:cxnSpMkLst>
        </pc:cxnChg>
        <pc:cxnChg chg="add mod">
          <ac:chgData name="gwangeon seong" userId="d0f895f353d43877" providerId="LiveId" clId="{75914BD3-1ADE-48EB-A970-D17FA05ED187}" dt="2025-08-28T00:56:58.632" v="1342" actId="14100"/>
          <ac:cxnSpMkLst>
            <pc:docMk/>
            <pc:sldMk cId="319400307" sldId="432"/>
            <ac:cxnSpMk id="19" creationId="{CE6F2413-4922-17F3-2CD3-FE491A4D2FAE}"/>
          </ac:cxnSpMkLst>
        </pc:cxnChg>
        <pc:cxnChg chg="add mod">
          <ac:chgData name="gwangeon seong" userId="d0f895f353d43877" providerId="LiveId" clId="{75914BD3-1ADE-48EB-A970-D17FA05ED187}" dt="2025-08-28T00:57:20.497" v="1350" actId="14100"/>
          <ac:cxnSpMkLst>
            <pc:docMk/>
            <pc:sldMk cId="319400307" sldId="432"/>
            <ac:cxnSpMk id="21" creationId="{29C8BF40-29EE-E56B-F40F-6DC5E4A0CCBC}"/>
          </ac:cxnSpMkLst>
        </pc:cxnChg>
      </pc:sldChg>
      <pc:sldChg chg="addSp delSp modSp add mod ord modAnim modNotesTx">
        <pc:chgData name="gwangeon seong" userId="d0f895f353d43877" providerId="LiveId" clId="{75914BD3-1ADE-48EB-A970-D17FA05ED187}" dt="2025-08-28T02:48:52.737" v="4249" actId="20577"/>
        <pc:sldMkLst>
          <pc:docMk/>
          <pc:sldMk cId="3183825918" sldId="433"/>
        </pc:sldMkLst>
        <pc:spChg chg="add mod">
          <ac:chgData name="gwangeon seong" userId="d0f895f353d43877" providerId="LiveId" clId="{75914BD3-1ADE-48EB-A970-D17FA05ED187}" dt="2025-08-27T13:53:39.645" v="319" actId="1076"/>
          <ac:spMkLst>
            <pc:docMk/>
            <pc:sldMk cId="3183825918" sldId="433"/>
            <ac:spMk id="2" creationId="{BB32D750-9644-048D-8FDF-99D537F643C4}"/>
          </ac:spMkLst>
        </pc:spChg>
        <pc:spChg chg="mod topLvl">
          <ac:chgData name="gwangeon seong" userId="d0f895f353d43877" providerId="LiveId" clId="{75914BD3-1ADE-48EB-A970-D17FA05ED187}" dt="2025-08-27T13:53:31.744" v="317" actId="165"/>
          <ac:spMkLst>
            <pc:docMk/>
            <pc:sldMk cId="3183825918" sldId="433"/>
            <ac:spMk id="5" creationId="{03A7EF3E-3BC4-10C3-328D-372C69BE9C21}"/>
          </ac:spMkLst>
        </pc:spChg>
        <pc:spChg chg="mod topLvl">
          <ac:chgData name="gwangeon seong" userId="d0f895f353d43877" providerId="LiveId" clId="{75914BD3-1ADE-48EB-A970-D17FA05ED187}" dt="2025-08-27T13:54:09.530" v="324" actId="1076"/>
          <ac:spMkLst>
            <pc:docMk/>
            <pc:sldMk cId="3183825918" sldId="433"/>
            <ac:spMk id="6" creationId="{A074043C-5F7B-2BEE-63DA-DA15289A0DF1}"/>
          </ac:spMkLst>
        </pc:spChg>
        <pc:spChg chg="mod topLvl">
          <ac:chgData name="gwangeon seong" userId="d0f895f353d43877" providerId="LiveId" clId="{75914BD3-1ADE-48EB-A970-D17FA05ED187}" dt="2025-08-27T13:53:55.120" v="321" actId="1076"/>
          <ac:spMkLst>
            <pc:docMk/>
            <pc:sldMk cId="3183825918" sldId="433"/>
            <ac:spMk id="7" creationId="{79A576A7-5592-09A9-2C4A-E8E3B09B973A}"/>
          </ac:spMkLst>
        </pc:spChg>
        <pc:spChg chg="mod">
          <ac:chgData name="gwangeon seong" userId="d0f895f353d43877" providerId="LiveId" clId="{75914BD3-1ADE-48EB-A970-D17FA05ED187}" dt="2025-08-27T13:53:55.120" v="321" actId="1076"/>
          <ac:spMkLst>
            <pc:docMk/>
            <pc:sldMk cId="3183825918" sldId="433"/>
            <ac:spMk id="8" creationId="{FF003022-3872-2439-C094-3CCA51526519}"/>
          </ac:spMkLst>
        </pc:spChg>
        <pc:spChg chg="mod topLvl">
          <ac:chgData name="gwangeon seong" userId="d0f895f353d43877" providerId="LiveId" clId="{75914BD3-1ADE-48EB-A970-D17FA05ED187}" dt="2025-08-27T13:54:02.817" v="323" actId="14100"/>
          <ac:spMkLst>
            <pc:docMk/>
            <pc:sldMk cId="3183825918" sldId="433"/>
            <ac:spMk id="9" creationId="{0059B839-812C-9345-FDF1-53590198C295}"/>
          </ac:spMkLst>
        </pc:spChg>
        <pc:spChg chg="mod topLvl">
          <ac:chgData name="gwangeon seong" userId="d0f895f353d43877" providerId="LiveId" clId="{75914BD3-1ADE-48EB-A970-D17FA05ED187}" dt="2025-08-27T13:53:31.744" v="317" actId="165"/>
          <ac:spMkLst>
            <pc:docMk/>
            <pc:sldMk cId="3183825918" sldId="433"/>
            <ac:spMk id="11" creationId="{DD8D65E1-FD66-6689-3EE0-991081200244}"/>
          </ac:spMkLst>
        </pc:spChg>
        <pc:spChg chg="mod topLvl">
          <ac:chgData name="gwangeon seong" userId="d0f895f353d43877" providerId="LiveId" clId="{75914BD3-1ADE-48EB-A970-D17FA05ED187}" dt="2025-08-27T14:36:32.713" v="413" actId="207"/>
          <ac:spMkLst>
            <pc:docMk/>
            <pc:sldMk cId="3183825918" sldId="433"/>
            <ac:spMk id="13" creationId="{4464EA18-EBE2-ABB6-B2E8-F4DE4215DA61}"/>
          </ac:spMkLst>
        </pc:spChg>
        <pc:spChg chg="mod topLvl">
          <ac:chgData name="gwangeon seong" userId="d0f895f353d43877" providerId="LiveId" clId="{75914BD3-1ADE-48EB-A970-D17FA05ED187}" dt="2025-08-27T13:53:31.744" v="317" actId="165"/>
          <ac:spMkLst>
            <pc:docMk/>
            <pc:sldMk cId="3183825918" sldId="433"/>
            <ac:spMk id="14" creationId="{F9094A4D-54D5-5534-BCA7-E4DA55F7CBBC}"/>
          </ac:spMkLst>
        </pc:spChg>
        <pc:spChg chg="mod">
          <ac:chgData name="gwangeon seong" userId="d0f895f353d43877" providerId="LiveId" clId="{75914BD3-1ADE-48EB-A970-D17FA05ED187}" dt="2025-08-27T13:57:08.564" v="337"/>
          <ac:spMkLst>
            <pc:docMk/>
            <pc:sldMk cId="3183825918" sldId="433"/>
            <ac:spMk id="23" creationId="{40D3285C-EECF-BFF0-7399-CB4C9A010F9A}"/>
          </ac:spMkLst>
        </pc:spChg>
        <pc:spChg chg="mod">
          <ac:chgData name="gwangeon seong" userId="d0f895f353d43877" providerId="LiveId" clId="{75914BD3-1ADE-48EB-A970-D17FA05ED187}" dt="2025-08-27T13:57:08.564" v="337"/>
          <ac:spMkLst>
            <pc:docMk/>
            <pc:sldMk cId="3183825918" sldId="433"/>
            <ac:spMk id="24" creationId="{02319989-66F0-5FDD-4DB0-AB6E22CC02BA}"/>
          </ac:spMkLst>
        </pc:spChg>
        <pc:spChg chg="mod">
          <ac:chgData name="gwangeon seong" userId="d0f895f353d43877" providerId="LiveId" clId="{75914BD3-1ADE-48EB-A970-D17FA05ED187}" dt="2025-08-27T13:57:08.564" v="337"/>
          <ac:spMkLst>
            <pc:docMk/>
            <pc:sldMk cId="3183825918" sldId="433"/>
            <ac:spMk id="26" creationId="{6C36273A-B2C9-1E0E-234C-D84ADF9655EF}"/>
          </ac:spMkLst>
        </pc:spChg>
        <pc:spChg chg="mod">
          <ac:chgData name="gwangeon seong" userId="d0f895f353d43877" providerId="LiveId" clId="{75914BD3-1ADE-48EB-A970-D17FA05ED187}" dt="2025-08-27T13:57:08.564" v="337"/>
          <ac:spMkLst>
            <pc:docMk/>
            <pc:sldMk cId="3183825918" sldId="433"/>
            <ac:spMk id="27" creationId="{DDA53A69-29E1-F369-D50B-6B7757E5D6F4}"/>
          </ac:spMkLst>
        </pc:spChg>
        <pc:spChg chg="mod">
          <ac:chgData name="gwangeon seong" userId="d0f895f353d43877" providerId="LiveId" clId="{75914BD3-1ADE-48EB-A970-D17FA05ED187}" dt="2025-08-27T13:59:28.736" v="359" actId="14100"/>
          <ac:spMkLst>
            <pc:docMk/>
            <pc:sldMk cId="3183825918" sldId="433"/>
            <ac:spMk id="32" creationId="{66200C1A-4712-F7A8-3ACB-3F9E3EF8DDE1}"/>
          </ac:spMkLst>
        </pc:spChg>
        <pc:spChg chg="mod">
          <ac:chgData name="gwangeon seong" userId="d0f895f353d43877" providerId="LiveId" clId="{75914BD3-1ADE-48EB-A970-D17FA05ED187}" dt="2025-08-27T13:58:38.890" v="351" actId="165"/>
          <ac:spMkLst>
            <pc:docMk/>
            <pc:sldMk cId="3183825918" sldId="433"/>
            <ac:spMk id="34" creationId="{E4743059-22D4-1B8C-9B6C-CD492F3DCAFE}"/>
          </ac:spMkLst>
        </pc:spChg>
        <pc:spChg chg="del mod">
          <ac:chgData name="gwangeon seong" userId="d0f895f353d43877" providerId="LiveId" clId="{75914BD3-1ADE-48EB-A970-D17FA05ED187}" dt="2025-08-27T13:58:57.312" v="353" actId="478"/>
          <ac:spMkLst>
            <pc:docMk/>
            <pc:sldMk cId="3183825918" sldId="433"/>
            <ac:spMk id="36" creationId="{59CF1F45-2756-4429-0FF1-2D2941F279BC}"/>
          </ac:spMkLst>
        </pc:spChg>
        <pc:spChg chg="mod">
          <ac:chgData name="gwangeon seong" userId="d0f895f353d43877" providerId="LiveId" clId="{75914BD3-1ADE-48EB-A970-D17FA05ED187}" dt="2025-08-27T13:58:38.890" v="351" actId="165"/>
          <ac:spMkLst>
            <pc:docMk/>
            <pc:sldMk cId="3183825918" sldId="433"/>
            <ac:spMk id="38" creationId="{6F031440-98B3-ED51-435E-BCB9A5E078A9}"/>
          </ac:spMkLst>
        </pc:spChg>
        <pc:spChg chg="mod">
          <ac:chgData name="gwangeon seong" userId="d0f895f353d43877" providerId="LiveId" clId="{75914BD3-1ADE-48EB-A970-D17FA05ED187}" dt="2025-08-27T13:58:38.890" v="351" actId="165"/>
          <ac:spMkLst>
            <pc:docMk/>
            <pc:sldMk cId="3183825918" sldId="433"/>
            <ac:spMk id="39" creationId="{8144CDC1-3C64-9D44-DB74-7C7DC624C507}"/>
          </ac:spMkLst>
        </pc:spChg>
        <pc:spChg chg="mod">
          <ac:chgData name="gwangeon seong" userId="d0f895f353d43877" providerId="LiveId" clId="{75914BD3-1ADE-48EB-A970-D17FA05ED187}" dt="2025-08-27T13:58:38.890" v="351" actId="165"/>
          <ac:spMkLst>
            <pc:docMk/>
            <pc:sldMk cId="3183825918" sldId="433"/>
            <ac:spMk id="40" creationId="{FD8EF830-91BF-4DB7-C34F-0F01A05C3716}"/>
          </ac:spMkLst>
        </pc:spChg>
        <pc:spChg chg="mod">
          <ac:chgData name="gwangeon seong" userId="d0f895f353d43877" providerId="LiveId" clId="{75914BD3-1ADE-48EB-A970-D17FA05ED187}" dt="2025-08-27T13:58:38.890" v="351" actId="165"/>
          <ac:spMkLst>
            <pc:docMk/>
            <pc:sldMk cId="3183825918" sldId="433"/>
            <ac:spMk id="41" creationId="{9ACEA825-05EA-D0C6-1B0E-726F736461D4}"/>
          </ac:spMkLst>
        </pc:spChg>
        <pc:spChg chg="mod">
          <ac:chgData name="gwangeon seong" userId="d0f895f353d43877" providerId="LiveId" clId="{75914BD3-1ADE-48EB-A970-D17FA05ED187}" dt="2025-08-27T13:59:23.341" v="358" actId="14100"/>
          <ac:spMkLst>
            <pc:docMk/>
            <pc:sldMk cId="3183825918" sldId="433"/>
            <ac:spMk id="42" creationId="{0FFA0711-07AC-3E75-4F7E-32CDD59D92E1}"/>
          </ac:spMkLst>
        </pc:spChg>
        <pc:spChg chg="mod">
          <ac:chgData name="gwangeon seong" userId="d0f895f353d43877" providerId="LiveId" clId="{75914BD3-1ADE-48EB-A970-D17FA05ED187}" dt="2025-08-27T13:58:31.261" v="350" actId="14100"/>
          <ac:spMkLst>
            <pc:docMk/>
            <pc:sldMk cId="3183825918" sldId="433"/>
            <ac:spMk id="43" creationId="{C345020C-748D-AB52-4958-5B187CE63385}"/>
          </ac:spMkLst>
        </pc:spChg>
        <pc:spChg chg="mod ord">
          <ac:chgData name="gwangeon seong" userId="d0f895f353d43877" providerId="LiveId" clId="{75914BD3-1ADE-48EB-A970-D17FA05ED187}" dt="2025-08-27T14:00:49.755" v="376" actId="1076"/>
          <ac:spMkLst>
            <pc:docMk/>
            <pc:sldMk cId="3183825918" sldId="433"/>
            <ac:spMk id="44" creationId="{7EB10EA1-D6CC-3C0D-29E1-732AE93B4E4B}"/>
          </ac:spMkLst>
        </pc:spChg>
        <pc:spChg chg="mod">
          <ac:chgData name="gwangeon seong" userId="d0f895f353d43877" providerId="LiveId" clId="{75914BD3-1ADE-48EB-A970-D17FA05ED187}" dt="2025-08-27T13:58:38.890" v="351" actId="165"/>
          <ac:spMkLst>
            <pc:docMk/>
            <pc:sldMk cId="3183825918" sldId="433"/>
            <ac:spMk id="49" creationId="{FBD37788-6479-5DA1-290E-402C03C23543}"/>
          </ac:spMkLst>
        </pc:spChg>
        <pc:spChg chg="del">
          <ac:chgData name="gwangeon seong" userId="d0f895f353d43877" providerId="LiveId" clId="{75914BD3-1ADE-48EB-A970-D17FA05ED187}" dt="2025-08-27T13:53:22.847" v="315" actId="478"/>
          <ac:spMkLst>
            <pc:docMk/>
            <pc:sldMk cId="3183825918" sldId="433"/>
            <ac:spMk id="59" creationId="{AC9A270E-AD3C-3ABC-70C7-625E69E21893}"/>
          </ac:spMkLst>
        </pc:spChg>
        <pc:spChg chg="del">
          <ac:chgData name="gwangeon seong" userId="d0f895f353d43877" providerId="LiveId" clId="{75914BD3-1ADE-48EB-A970-D17FA05ED187}" dt="2025-08-27T13:53:22.847" v="315" actId="478"/>
          <ac:spMkLst>
            <pc:docMk/>
            <pc:sldMk cId="3183825918" sldId="433"/>
            <ac:spMk id="60" creationId="{DA362361-A3CD-A23C-21E2-A44DB87AF0DB}"/>
          </ac:spMkLst>
        </pc:spChg>
        <pc:grpChg chg="add mod">
          <ac:chgData name="gwangeon seong" userId="d0f895f353d43877" providerId="LiveId" clId="{75914BD3-1ADE-48EB-A970-D17FA05ED187}" dt="2025-08-27T13:57:08.564" v="337"/>
          <ac:grpSpMkLst>
            <pc:docMk/>
            <pc:sldMk cId="3183825918" sldId="433"/>
            <ac:grpSpMk id="22" creationId="{583D670C-BEF2-D958-8C7C-A7AB933BA5EB}"/>
          </ac:grpSpMkLst>
        </pc:grpChg>
        <pc:grpChg chg="add mod">
          <ac:chgData name="gwangeon seong" userId="d0f895f353d43877" providerId="LiveId" clId="{75914BD3-1ADE-48EB-A970-D17FA05ED187}" dt="2025-08-27T13:57:08.564" v="337"/>
          <ac:grpSpMkLst>
            <pc:docMk/>
            <pc:sldMk cId="3183825918" sldId="433"/>
            <ac:grpSpMk id="25" creationId="{8738BC20-FDE6-F2DB-B9C1-FC4BC14D1E0D}"/>
          </ac:grpSpMkLst>
        </pc:grpChg>
        <pc:grpChg chg="mod">
          <ac:chgData name="gwangeon seong" userId="d0f895f353d43877" providerId="LiveId" clId="{75914BD3-1ADE-48EB-A970-D17FA05ED187}" dt="2025-08-27T13:57:36.111" v="343" actId="14100"/>
          <ac:grpSpMkLst>
            <pc:docMk/>
            <pc:sldMk cId="3183825918" sldId="433"/>
            <ac:grpSpMk id="28" creationId="{1B23268C-4FD0-37CD-9BFB-281FEE35A2A1}"/>
          </ac:grpSpMkLst>
        </pc:grpChg>
        <pc:grpChg chg="mod">
          <ac:chgData name="gwangeon seong" userId="d0f895f353d43877" providerId="LiveId" clId="{75914BD3-1ADE-48EB-A970-D17FA05ED187}" dt="2025-08-27T14:00:09.991" v="370" actId="1076"/>
          <ac:grpSpMkLst>
            <pc:docMk/>
            <pc:sldMk cId="3183825918" sldId="433"/>
            <ac:grpSpMk id="29" creationId="{DE917262-1E41-BAFB-3DA5-6BBE9893E78C}"/>
          </ac:grpSpMkLst>
        </pc:grpChg>
        <pc:grpChg chg="mod">
          <ac:chgData name="gwangeon seong" userId="d0f895f353d43877" providerId="LiveId" clId="{75914BD3-1ADE-48EB-A970-D17FA05ED187}" dt="2025-08-27T14:00:45.223" v="375" actId="14100"/>
          <ac:grpSpMkLst>
            <pc:docMk/>
            <pc:sldMk cId="3183825918" sldId="433"/>
            <ac:grpSpMk id="30" creationId="{B4B106EF-9F8A-B068-66B9-F177C1CC854A}"/>
          </ac:grpSpMkLst>
        </pc:grpChg>
        <pc:grpChg chg="del">
          <ac:chgData name="gwangeon seong" userId="d0f895f353d43877" providerId="LiveId" clId="{75914BD3-1ADE-48EB-A970-D17FA05ED187}" dt="2025-08-27T13:53:31.744" v="317" actId="165"/>
          <ac:grpSpMkLst>
            <pc:docMk/>
            <pc:sldMk cId="3183825918" sldId="433"/>
            <ac:grpSpMk id="57" creationId="{7F9C0F11-368E-3366-C025-AAB4798D57B7}"/>
          </ac:grpSpMkLst>
        </pc:grpChg>
        <pc:picChg chg="add mod">
          <ac:chgData name="gwangeon seong" userId="d0f895f353d43877" providerId="LiveId" clId="{75914BD3-1ADE-48EB-A970-D17FA05ED187}" dt="2025-08-27T13:56:02.028" v="335" actId="1076"/>
          <ac:picMkLst>
            <pc:docMk/>
            <pc:sldMk cId="3183825918" sldId="433"/>
            <ac:picMk id="18" creationId="{9563328C-6E1D-DF6A-F3E4-EC6C61E73C8F}"/>
          </ac:picMkLst>
        </pc:picChg>
        <pc:picChg chg="add del mod">
          <ac:chgData name="gwangeon seong" userId="d0f895f353d43877" providerId="LiveId" clId="{75914BD3-1ADE-48EB-A970-D17FA05ED187}" dt="2025-08-27T13:55:29.357" v="329" actId="478"/>
          <ac:picMkLst>
            <pc:docMk/>
            <pc:sldMk cId="3183825918" sldId="433"/>
            <ac:picMk id="20" creationId="{2AD0E4B8-47A0-71FD-9518-2B0817BD2BF5}"/>
          </ac:picMkLst>
        </pc:picChg>
        <pc:picChg chg="add mod">
          <ac:chgData name="gwangeon seong" userId="d0f895f353d43877" providerId="LiveId" clId="{75914BD3-1ADE-48EB-A970-D17FA05ED187}" dt="2025-08-27T13:56:04.749" v="336" actId="1076"/>
          <ac:picMkLst>
            <pc:docMk/>
            <pc:sldMk cId="3183825918" sldId="433"/>
            <ac:picMk id="21" creationId="{E7F434DA-3908-4EBE-D4EB-6DA2B45940E1}"/>
          </ac:picMkLst>
        </pc:picChg>
        <pc:picChg chg="mod">
          <ac:chgData name="gwangeon seong" userId="d0f895f353d43877" providerId="LiveId" clId="{75914BD3-1ADE-48EB-A970-D17FA05ED187}" dt="2025-08-27T13:59:34.236" v="361" actId="1076"/>
          <ac:picMkLst>
            <pc:docMk/>
            <pc:sldMk cId="3183825918" sldId="433"/>
            <ac:picMk id="45" creationId="{6A58765A-A2B6-5701-827B-B0291A017D78}"/>
          </ac:picMkLst>
        </pc:picChg>
        <pc:picChg chg="del">
          <ac:chgData name="gwangeon seong" userId="d0f895f353d43877" providerId="LiveId" clId="{75914BD3-1ADE-48EB-A970-D17FA05ED187}" dt="2025-08-27T13:53:25.395" v="316" actId="478"/>
          <ac:picMkLst>
            <pc:docMk/>
            <pc:sldMk cId="3183825918" sldId="433"/>
            <ac:picMk id="54" creationId="{BB894802-DCE2-252C-D5D1-81CC3BC06AFC}"/>
          </ac:picMkLst>
        </pc:picChg>
        <pc:picChg chg="del">
          <ac:chgData name="gwangeon seong" userId="d0f895f353d43877" providerId="LiveId" clId="{75914BD3-1ADE-48EB-A970-D17FA05ED187}" dt="2025-08-27T13:53:22.847" v="315" actId="478"/>
          <ac:picMkLst>
            <pc:docMk/>
            <pc:sldMk cId="3183825918" sldId="433"/>
            <ac:picMk id="58" creationId="{7D19206D-25EC-1142-7EA2-F197F0C8DEB2}"/>
          </ac:picMkLst>
        </pc:picChg>
        <pc:cxnChg chg="mod topLvl">
          <ac:chgData name="gwangeon seong" userId="d0f895f353d43877" providerId="LiveId" clId="{75914BD3-1ADE-48EB-A970-D17FA05ED187}" dt="2025-08-27T13:53:31.744" v="317" actId="165"/>
          <ac:cxnSpMkLst>
            <pc:docMk/>
            <pc:sldMk cId="3183825918" sldId="433"/>
            <ac:cxnSpMk id="4" creationId="{D7282437-7C3C-8A2E-1C39-03CC15AF55A4}"/>
          </ac:cxnSpMkLst>
        </pc:cxnChg>
        <pc:cxnChg chg="mod">
          <ac:chgData name="gwangeon seong" userId="d0f895f353d43877" providerId="LiveId" clId="{75914BD3-1ADE-48EB-A970-D17FA05ED187}" dt="2025-08-27T13:53:59.336" v="322" actId="14100"/>
          <ac:cxnSpMkLst>
            <pc:docMk/>
            <pc:sldMk cId="3183825918" sldId="433"/>
            <ac:cxnSpMk id="10" creationId="{4DF9E862-2B4A-15DB-D398-637DEC8A95AA}"/>
          </ac:cxnSpMkLst>
        </pc:cxnChg>
        <pc:cxnChg chg="mod topLvl">
          <ac:chgData name="gwangeon seong" userId="d0f895f353d43877" providerId="LiveId" clId="{75914BD3-1ADE-48EB-A970-D17FA05ED187}" dt="2025-08-27T13:53:31.744" v="317" actId="165"/>
          <ac:cxnSpMkLst>
            <pc:docMk/>
            <pc:sldMk cId="3183825918" sldId="433"/>
            <ac:cxnSpMk id="12" creationId="{D1ADD431-CE99-8714-107D-2126F7AAA29E}"/>
          </ac:cxnSpMkLst>
        </pc:cxnChg>
      </pc:sldChg>
      <pc:sldChg chg="addSp delSp modSp add mod modNotesTx">
        <pc:chgData name="gwangeon seong" userId="d0f895f353d43877" providerId="LiveId" clId="{75914BD3-1ADE-48EB-A970-D17FA05ED187}" dt="2025-08-28T03:14:09.451" v="4934" actId="20577"/>
        <pc:sldMkLst>
          <pc:docMk/>
          <pc:sldMk cId="1478070163" sldId="434"/>
        </pc:sldMkLst>
        <pc:spChg chg="add del mod">
          <ac:chgData name="gwangeon seong" userId="d0f895f353d43877" providerId="LiveId" clId="{75914BD3-1ADE-48EB-A970-D17FA05ED187}" dt="2025-08-27T16:37:22.952" v="551" actId="478"/>
          <ac:spMkLst>
            <pc:docMk/>
            <pc:sldMk cId="1478070163" sldId="434"/>
            <ac:spMk id="2" creationId="{4EB8089B-ECAC-93B9-9EC3-116947631F81}"/>
          </ac:spMkLst>
        </pc:spChg>
        <pc:spChg chg="mod">
          <ac:chgData name="gwangeon seong" userId="d0f895f353d43877" providerId="LiveId" clId="{75914BD3-1ADE-48EB-A970-D17FA05ED187}" dt="2025-08-27T16:34:15.324" v="502" actId="2711"/>
          <ac:spMkLst>
            <pc:docMk/>
            <pc:sldMk cId="1478070163" sldId="434"/>
            <ac:spMk id="3" creationId="{6D7F9954-4658-7FD9-3D91-8BB4EEF124E3}"/>
          </ac:spMkLst>
        </pc:spChg>
        <pc:spChg chg="mod">
          <ac:chgData name="gwangeon seong" userId="d0f895f353d43877" providerId="LiveId" clId="{75914BD3-1ADE-48EB-A970-D17FA05ED187}" dt="2025-08-27T16:34:15.324" v="502" actId="2711"/>
          <ac:spMkLst>
            <pc:docMk/>
            <pc:sldMk cId="1478070163" sldId="434"/>
            <ac:spMk id="4" creationId="{08E73E77-10CD-46B3-0306-DF399A3363B9}"/>
          </ac:spMkLst>
        </pc:spChg>
        <pc:spChg chg="add mod">
          <ac:chgData name="gwangeon seong" userId="d0f895f353d43877" providerId="LiveId" clId="{75914BD3-1ADE-48EB-A970-D17FA05ED187}" dt="2025-08-27T16:59:34.902" v="1116" actId="5793"/>
          <ac:spMkLst>
            <pc:docMk/>
            <pc:sldMk cId="1478070163" sldId="434"/>
            <ac:spMk id="5" creationId="{ED90E81F-680F-A18B-5FDD-FC77E2CF378A}"/>
          </ac:spMkLst>
        </pc:spChg>
        <pc:spChg chg="mod">
          <ac:chgData name="gwangeon seong" userId="d0f895f353d43877" providerId="LiveId" clId="{75914BD3-1ADE-48EB-A970-D17FA05ED187}" dt="2025-08-27T16:34:15.324" v="502" actId="2711"/>
          <ac:spMkLst>
            <pc:docMk/>
            <pc:sldMk cId="1478070163" sldId="434"/>
            <ac:spMk id="47" creationId="{D55E3D5C-0E87-2161-BD28-480E1C90F489}"/>
          </ac:spMkLst>
        </pc:spChg>
        <pc:picChg chg="del">
          <ac:chgData name="gwangeon seong" userId="d0f895f353d43877" providerId="LiveId" clId="{75914BD3-1ADE-48EB-A970-D17FA05ED187}" dt="2025-08-27T16:35:32.930" v="504" actId="478"/>
          <ac:picMkLst>
            <pc:docMk/>
            <pc:sldMk cId="1478070163" sldId="434"/>
            <ac:picMk id="7" creationId="{0DEB2D75-9CD0-515A-8459-2FFF9705C875}"/>
          </ac:picMkLst>
        </pc:picChg>
        <pc:picChg chg="add mod">
          <ac:chgData name="gwangeon seong" userId="d0f895f353d43877" providerId="LiveId" clId="{75914BD3-1ADE-48EB-A970-D17FA05ED187}" dt="2025-08-27T17:00:34.482" v="1121" actId="1076"/>
          <ac:picMkLst>
            <pc:docMk/>
            <pc:sldMk cId="1478070163" sldId="434"/>
            <ac:picMk id="8" creationId="{20027F00-5AEE-1FD0-771D-A3E0887D1E2E}"/>
          </ac:picMkLst>
        </pc:picChg>
      </pc:sldChg>
      <pc:sldChg chg="addSp modSp add mod modNotesTx">
        <pc:chgData name="gwangeon seong" userId="d0f895f353d43877" providerId="LiveId" clId="{75914BD3-1ADE-48EB-A970-D17FA05ED187}" dt="2025-08-28T03:44:18.257" v="5365" actId="1035"/>
        <pc:sldMkLst>
          <pc:docMk/>
          <pc:sldMk cId="2368521001" sldId="435"/>
        </pc:sldMkLst>
        <pc:spChg chg="mod">
          <ac:chgData name="gwangeon seong" userId="d0f895f353d43877" providerId="LiveId" clId="{75914BD3-1ADE-48EB-A970-D17FA05ED187}" dt="2025-08-28T00:52:45.375" v="1191"/>
          <ac:spMkLst>
            <pc:docMk/>
            <pc:sldMk cId="2368521001" sldId="435"/>
            <ac:spMk id="5" creationId="{E01A0534-E7D9-F819-E6DF-65CFFFF75F2D}"/>
          </ac:spMkLst>
        </pc:spChg>
        <pc:spChg chg="add mod">
          <ac:chgData name="gwangeon seong" userId="d0f895f353d43877" providerId="LiveId" clId="{75914BD3-1ADE-48EB-A970-D17FA05ED187}" dt="2025-08-28T00:53:35.523" v="1198" actId="208"/>
          <ac:spMkLst>
            <pc:docMk/>
            <pc:sldMk cId="2368521001" sldId="435"/>
            <ac:spMk id="6" creationId="{D3531C7A-33B9-DD60-38DB-0928A23B493E}"/>
          </ac:spMkLst>
        </pc:spChg>
        <pc:spChg chg="mod">
          <ac:chgData name="gwangeon seong" userId="d0f895f353d43877" providerId="LiveId" clId="{75914BD3-1ADE-48EB-A970-D17FA05ED187}" dt="2025-08-28T03:44:18.257" v="5365" actId="1035"/>
          <ac:spMkLst>
            <pc:docMk/>
            <pc:sldMk cId="2368521001" sldId="435"/>
            <ac:spMk id="47" creationId="{B1534004-7FF1-86CF-7A4D-4E532BA32388}"/>
          </ac:spMkLst>
        </pc:spChg>
        <pc:picChg chg="add mod">
          <ac:chgData name="gwangeon seong" userId="d0f895f353d43877" providerId="LiveId" clId="{75914BD3-1ADE-48EB-A970-D17FA05ED187}" dt="2025-08-28T00:53:07.651" v="1195" actId="1076"/>
          <ac:picMkLst>
            <pc:docMk/>
            <pc:sldMk cId="2368521001" sldId="435"/>
            <ac:picMk id="2" creationId="{3E59722D-B19B-9833-ED96-455F9ACF2F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Malgun Gothic"/>
                <a:ea typeface="Malgun Gothic"/>
                <a:cs typeface="Malgun Gothic"/>
                <a:sym typeface="Malgun Gothic"/>
              </a:rPr>
              <a:t>‹#›</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ko-KR" sz="1200" b="0" i="0" u="none" strike="noStrike" cap="none" dirty="0">
                <a:solidFill>
                  <a:schemeClr val="dk1"/>
                </a:solidFill>
                <a:effectLst/>
                <a:latin typeface="Malgun Gothic"/>
                <a:ea typeface="Malgun Gothic"/>
                <a:cs typeface="Malgun Gothic"/>
                <a:sym typeface="Malgun Gothic"/>
              </a:rPr>
              <a:t>Hello everyone, my name is Gwangeon Seong from Ewha </a:t>
            </a:r>
            <a:r>
              <a:rPr lang="en-US" altLang="ko-KR" sz="1200" b="0" i="0" u="none" strike="noStrike" cap="none" dirty="0" err="1">
                <a:solidFill>
                  <a:schemeClr val="dk1"/>
                </a:solidFill>
                <a:effectLst/>
                <a:latin typeface="Malgun Gothic"/>
                <a:ea typeface="Malgun Gothic"/>
                <a:cs typeface="Malgun Gothic"/>
                <a:sym typeface="Malgun Gothic"/>
              </a:rPr>
              <a:t>Womans</a:t>
            </a:r>
            <a:r>
              <a:rPr lang="en-US" altLang="ko-KR" sz="1200" b="0" i="0" u="none" strike="noStrike" cap="none" dirty="0">
                <a:solidFill>
                  <a:schemeClr val="dk1"/>
                </a:solidFill>
                <a:effectLst/>
                <a:latin typeface="Malgun Gothic"/>
                <a:ea typeface="Malgun Gothic"/>
                <a:cs typeface="Malgun Gothic"/>
                <a:sym typeface="Malgun Gothic"/>
              </a:rPr>
              <a:t> University.</a:t>
            </a:r>
            <a:br>
              <a:rPr lang="en-US" altLang="ko-KR" sz="1200" b="0" i="0" u="none" strike="noStrike" cap="none" dirty="0">
                <a:solidFill>
                  <a:schemeClr val="dk1"/>
                </a:solidFill>
                <a:effectLst/>
                <a:latin typeface="Malgun Gothic"/>
                <a:ea typeface="Malgun Gothic"/>
                <a:cs typeface="Malgun Gothic"/>
                <a:sym typeface="Malgun Gothic"/>
              </a:rPr>
            </a:br>
            <a:r>
              <a:rPr lang="en-US" altLang="ko-KR" sz="1200" b="0" i="0" u="none" strike="noStrike" cap="none" dirty="0">
                <a:solidFill>
                  <a:schemeClr val="dk1"/>
                </a:solidFill>
                <a:effectLst/>
                <a:latin typeface="Malgun Gothic"/>
                <a:ea typeface="Malgun Gothic"/>
                <a:cs typeface="Malgun Gothic"/>
                <a:sym typeface="Malgun Gothic"/>
              </a:rPr>
              <a:t>I would like to introduce a theoretical study related to neutrino astronomy, which is also introduced by Prof </a:t>
            </a:r>
            <a:r>
              <a:rPr lang="en-US" altLang="ko-KR" sz="1200" b="0" i="0" u="none" strike="noStrike" cap="none" dirty="0" err="1">
                <a:solidFill>
                  <a:schemeClr val="dk1"/>
                </a:solidFill>
                <a:effectLst/>
                <a:latin typeface="Malgun Gothic"/>
                <a:ea typeface="Malgun Gothic"/>
                <a:cs typeface="Malgun Gothic"/>
                <a:sym typeface="Malgun Gothic"/>
              </a:rPr>
              <a:t>Kyujin</a:t>
            </a:r>
            <a:r>
              <a:rPr lang="en-US" altLang="ko-KR" sz="1200" b="0" i="0" u="none" strike="noStrike" cap="none" dirty="0">
                <a:solidFill>
                  <a:schemeClr val="dk1"/>
                </a:solidFill>
                <a:effectLst/>
                <a:latin typeface="Malgun Gothic"/>
                <a:ea typeface="Malgun Gothic"/>
                <a:cs typeface="Malgun Gothic"/>
                <a:sym typeface="Malgun Gothic"/>
              </a:rPr>
              <a:t> Kwak today, and This is a further details part of that presentation. The title of my talk is </a:t>
            </a:r>
            <a:r>
              <a:rPr lang="en-US" altLang="ko-KR" sz="1200" b="0" i="1" u="none" strike="noStrike" cap="none" dirty="0">
                <a:solidFill>
                  <a:schemeClr val="dk1"/>
                </a:solidFill>
                <a:effectLst/>
                <a:latin typeface="Malgun Gothic"/>
                <a:ea typeface="Malgun Gothic"/>
                <a:cs typeface="Malgun Gothic"/>
                <a:sym typeface="Malgun Gothic"/>
              </a:rPr>
              <a:t>“Exploring New MeV Neutrino Sources with a Water-based Liquid Scintillator Detector.”</a:t>
            </a:r>
            <a:endParaRPr lang="ko-KR" altLang="ko-KR" sz="1200" b="0" i="0" u="none" strike="noStrike" cap="none" dirty="0">
              <a:solidFill>
                <a:schemeClr val="dk1"/>
              </a:solidFill>
              <a:effectLst/>
              <a:latin typeface="Malgun Gothic"/>
              <a:ea typeface="Malgun Gothic"/>
              <a:cs typeface="Malgun Gothic"/>
              <a:sym typeface="Malgun Gothic"/>
            </a:endParaRPr>
          </a:p>
          <a:p>
            <a:pPr marL="0" lvl="0" indent="0" algn="l" rtl="0">
              <a:lnSpc>
                <a:spcPct val="100000"/>
              </a:lnSpc>
              <a:spcBef>
                <a:spcPts val="0"/>
              </a:spcBef>
              <a:spcAft>
                <a:spcPts val="0"/>
              </a:spcAft>
              <a:buSzPts val="1400"/>
              <a:buNone/>
            </a:pPr>
            <a:endParaRPr dirty="0"/>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CB116-CB55-C24A-0725-76EF6FE912E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83D2C7C-FFC8-0988-793D-9CA9BA29AC3B}"/>
              </a:ext>
            </a:extLst>
          </p:cNvPr>
          <p:cNvSpPr>
            <a:spLocks noGrp="1" noRot="1" noChangeAspect="1"/>
          </p:cNvSpPr>
          <p:nvPr>
            <p:ph type="sldImg"/>
          </p:nvPr>
        </p:nvSpPr>
        <p:spPr>
          <a:xfrm>
            <a:off x="685800" y="1143000"/>
            <a:ext cx="5486400" cy="3086100"/>
          </a:xfrm>
        </p:spPr>
      </p:sp>
      <p:sp>
        <p:nvSpPr>
          <p:cNvPr id="3" name="슬라이드 노트 개체 틀 2">
            <a:extLst>
              <a:ext uri="{FF2B5EF4-FFF2-40B4-BE49-F238E27FC236}">
                <a16:creationId xmlns:a16="http://schemas.microsoft.com/office/drawing/2014/main" id="{B39BA298-67B5-9204-6467-77C00DEE5D52}"/>
              </a:ext>
            </a:extLst>
          </p:cNvPr>
          <p:cNvSpPr>
            <a:spLocks noGrp="1"/>
          </p:cNvSpPr>
          <p:nvPr>
            <p:ph type="body" idx="1"/>
          </p:nvPr>
        </p:nvSpPr>
        <p:spPr/>
        <p:txBody>
          <a:bodyPr/>
          <a:lstStyle/>
          <a:p>
            <a:pPr marL="457200" marR="0" lvl="0" indent="-228600" algn="l" defTabSz="914400" rtl="0" eaLnBrk="1" fontAlgn="auto" latinLnBrk="1" hangingPunct="1">
              <a:lnSpc>
                <a:spcPct val="100000"/>
              </a:lnSpc>
              <a:spcBef>
                <a:spcPts val="0"/>
              </a:spcBef>
              <a:spcAft>
                <a:spcPts val="800"/>
              </a:spcAft>
              <a:buClr>
                <a:srgbClr val="000000"/>
              </a:buClr>
              <a:buSzPts val="1400"/>
              <a:buFont typeface="Arial"/>
              <a:buNone/>
              <a:tabLst/>
              <a:defRPr/>
            </a:pPr>
            <a:r>
              <a:rPr lang="en-US" altLang="ko-KR" sz="1200" b="0" i="0" u="none" strike="noStrike" cap="none" dirty="0" err="1">
                <a:solidFill>
                  <a:schemeClr val="dk1"/>
                </a:solidFill>
                <a:effectLst/>
                <a:latin typeface="Malgun Gothic"/>
                <a:ea typeface="Malgun Gothic"/>
                <a:cs typeface="Malgun Gothic"/>
                <a:sym typeface="Malgun Gothic"/>
              </a:rPr>
              <a:t>Altough</a:t>
            </a:r>
            <a:r>
              <a:rPr lang="en-US" altLang="ko-KR" sz="1200" b="0" i="0" u="none" strike="noStrike" cap="none" dirty="0">
                <a:solidFill>
                  <a:schemeClr val="dk1"/>
                </a:solidFill>
                <a:effectLst/>
                <a:latin typeface="Malgun Gothic"/>
                <a:ea typeface="Malgun Gothic"/>
                <a:cs typeface="Malgun Gothic"/>
                <a:sym typeface="Malgun Gothic"/>
              </a:rPr>
              <a:t> this result is not interesting, but the scientific </a:t>
            </a:r>
            <a:r>
              <a:rPr lang="en-US" altLang="ko-KR" sz="1200" b="0" i="0" u="none" strike="noStrike" cap="none" dirty="0" err="1">
                <a:solidFill>
                  <a:schemeClr val="dk1"/>
                </a:solidFill>
                <a:effectLst/>
                <a:latin typeface="Malgun Gothic"/>
                <a:ea typeface="Malgun Gothic"/>
                <a:cs typeface="Malgun Gothic"/>
                <a:sym typeface="Malgun Gothic"/>
              </a:rPr>
              <a:t>meassge</a:t>
            </a:r>
            <a:r>
              <a:rPr lang="en-US" altLang="ko-KR" sz="1200" b="0" i="0" u="none" strike="noStrike" cap="none" dirty="0">
                <a:solidFill>
                  <a:schemeClr val="dk1"/>
                </a:solidFill>
                <a:effectLst/>
                <a:latin typeface="Malgun Gothic"/>
                <a:ea typeface="Malgun Gothic"/>
                <a:cs typeface="Malgun Gothic"/>
                <a:sym typeface="Malgun Gothic"/>
              </a:rPr>
              <a:t> can be quite exciting. Stars in even near depths, such as oxygen or further burning phase, emit more neutrinos at similar MeV energies. Detecting these pre-supernova neutrinos could provide an early warning of core collapse—days to weeks before the actual explosion—if such a star is located within about one kiloparsec. As a reference, here the candidates of massive stars within the 1kpc. This would be a powerful contribution to multi-messenger astronomy, allowing us to ready to observe supernova neutrinos, gravitational waves, and electromagnetic signals.</a:t>
            </a:r>
            <a:endParaRPr lang="ko-KR" altLang="ko-KR" sz="1200" b="0" i="0" u="none" strike="noStrike" cap="none" dirty="0">
              <a:solidFill>
                <a:schemeClr val="dk1"/>
              </a:solidFill>
              <a:effectLst/>
              <a:latin typeface="Malgun Gothic"/>
              <a:ea typeface="Malgun Gothic"/>
              <a:cs typeface="Malgun Gothic"/>
              <a:sym typeface="Malgun Gothic"/>
            </a:endParaRPr>
          </a:p>
          <a:p>
            <a:pPr latinLnBrk="1">
              <a:spcAft>
                <a:spcPts val="800"/>
              </a:spcAft>
            </a:pP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BA89C8AC-4CA6-CE74-2CE6-BD14310ED2AE}"/>
              </a:ext>
            </a:extLst>
          </p:cNvPr>
          <p:cNvSpPr>
            <a:spLocks noGrp="1"/>
          </p:cNvSpPr>
          <p:nvPr>
            <p:ph type="sldNum" sz="quarter" idx="5"/>
          </p:nvPr>
        </p:nvSpPr>
        <p:spPr/>
        <p:txBody>
          <a:bodyPr/>
          <a:lstStyle/>
          <a:p>
            <a:fld id="{C13EC665-2C57-45BD-A38A-A195943DCC13}" type="slidenum">
              <a:rPr lang="ko-KR" altLang="en-US" smtClean="0"/>
              <a:t>10</a:t>
            </a:fld>
            <a:endParaRPr lang="ko-KR" altLang="en-US"/>
          </a:p>
        </p:txBody>
      </p:sp>
    </p:spTree>
    <p:extLst>
      <p:ext uri="{BB962C8B-B14F-4D97-AF65-F5344CB8AC3E}">
        <p14:creationId xmlns:p14="http://schemas.microsoft.com/office/powerpoint/2010/main" val="161504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6A466-47F3-BD0E-59C6-7124912FDE9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6C9CE88-0FBC-7AFD-7DF7-34B31746F944}"/>
              </a:ext>
            </a:extLst>
          </p:cNvPr>
          <p:cNvSpPr>
            <a:spLocks noGrp="1" noRot="1" noChangeAspect="1"/>
          </p:cNvSpPr>
          <p:nvPr>
            <p:ph type="sldImg"/>
          </p:nvPr>
        </p:nvSpPr>
        <p:spPr>
          <a:xfrm>
            <a:off x="685800" y="1143000"/>
            <a:ext cx="5486400" cy="3086100"/>
          </a:xfrm>
        </p:spPr>
      </p:sp>
      <p:sp>
        <p:nvSpPr>
          <p:cNvPr id="3" name="슬라이드 노트 개체 틀 2">
            <a:extLst>
              <a:ext uri="{FF2B5EF4-FFF2-40B4-BE49-F238E27FC236}">
                <a16:creationId xmlns:a16="http://schemas.microsoft.com/office/drawing/2014/main" id="{08CFA066-A671-41B0-683A-4A326D77AF98}"/>
              </a:ext>
            </a:extLst>
          </p:cNvPr>
          <p:cNvSpPr>
            <a:spLocks noGrp="1"/>
          </p:cNvSpPr>
          <p:nvPr>
            <p:ph type="body" idx="1"/>
          </p:nvPr>
        </p:nvSpPr>
        <p:spPr/>
        <p:txBody>
          <a:bodyPr/>
          <a:lstStyle/>
          <a:p>
            <a:pPr latinLnBrk="1"/>
            <a:r>
              <a:rPr lang="en-US" altLang="ko-KR" sz="1200" b="0" i="0" u="none" strike="noStrike" cap="none" dirty="0">
                <a:solidFill>
                  <a:schemeClr val="dk1"/>
                </a:solidFill>
                <a:effectLst/>
                <a:latin typeface="Malgun Gothic"/>
                <a:ea typeface="Malgun Gothic"/>
                <a:cs typeface="Malgun Gothic"/>
                <a:sym typeface="Malgun Gothic"/>
              </a:rPr>
              <a:t>Moreover, the measurement of solar CNO neutrinos carries great importance for solar physics. At present, there is a discrepancy between the amount of CNO neutrinos predicted by solar models and the values measured by the </a:t>
            </a:r>
            <a:r>
              <a:rPr lang="en-US" altLang="ko-KR" sz="1200" b="0" i="0" u="none" strike="noStrike" cap="none" dirty="0" err="1">
                <a:solidFill>
                  <a:schemeClr val="dk1"/>
                </a:solidFill>
                <a:effectLst/>
                <a:latin typeface="Malgun Gothic"/>
                <a:ea typeface="Malgun Gothic"/>
                <a:cs typeface="Malgun Gothic"/>
                <a:sym typeface="Malgun Gothic"/>
              </a:rPr>
              <a:t>Borexino</a:t>
            </a:r>
            <a:r>
              <a:rPr lang="en-US" altLang="ko-KR" sz="1200" b="0" i="0" u="none" strike="noStrike" cap="none" dirty="0">
                <a:solidFill>
                  <a:schemeClr val="dk1"/>
                </a:solidFill>
                <a:effectLst/>
                <a:latin typeface="Malgun Gothic"/>
                <a:ea typeface="Malgun Gothic"/>
                <a:cs typeface="Malgun Gothic"/>
                <a:sym typeface="Malgun Gothic"/>
              </a:rPr>
              <a:t> experiment. A large </a:t>
            </a:r>
            <a:r>
              <a:rPr lang="en-US" altLang="ko-KR" sz="1200" b="0" i="0" u="none" strike="noStrike" cap="none" dirty="0" err="1">
                <a:solidFill>
                  <a:schemeClr val="dk1"/>
                </a:solidFill>
                <a:effectLst/>
                <a:latin typeface="Malgun Gothic"/>
                <a:ea typeface="Malgun Gothic"/>
                <a:cs typeface="Malgun Gothic"/>
                <a:sym typeface="Malgun Gothic"/>
              </a:rPr>
              <a:t>WbLS</a:t>
            </a:r>
            <a:r>
              <a:rPr lang="en-US" altLang="ko-KR" sz="1200" b="0" i="0" u="none" strike="noStrike" cap="none" dirty="0">
                <a:solidFill>
                  <a:schemeClr val="dk1"/>
                </a:solidFill>
                <a:effectLst/>
                <a:latin typeface="Malgun Gothic"/>
                <a:ea typeface="Malgun Gothic"/>
                <a:cs typeface="Malgun Gothic"/>
                <a:sym typeface="Malgun Gothic"/>
              </a:rPr>
              <a:t> detector, with its ability to accumulate high statistics, could play a role in resolving this solar modeling problem.</a:t>
            </a:r>
            <a:endParaRPr lang="ko-KR" altLang="ko-KR" sz="1200" b="0" i="0" u="none" strike="noStrike" cap="none" dirty="0">
              <a:solidFill>
                <a:schemeClr val="dk1"/>
              </a:solidFill>
              <a:effectLst/>
              <a:latin typeface="Malgun Gothic"/>
              <a:ea typeface="Malgun Gothic"/>
              <a:cs typeface="Malgun Gothic"/>
              <a:sym typeface="Malgun Gothic"/>
            </a:endParaRPr>
          </a:p>
          <a:p>
            <a:pPr latinLnBrk="1"/>
            <a:r>
              <a:rPr lang="en-US" altLang="ko-KR" sz="1200" b="0" i="0" u="none" strike="noStrike" cap="none" dirty="0">
                <a:solidFill>
                  <a:schemeClr val="dk1"/>
                </a:solidFill>
                <a:effectLst/>
                <a:latin typeface="Malgun Gothic"/>
                <a:ea typeface="Malgun Gothic"/>
                <a:cs typeface="Malgun Gothic"/>
                <a:sym typeface="Malgun Gothic"/>
              </a:rPr>
              <a:t>To summarize, a large water-based liquid scintillator detector has the potential to neutrino astronomy. It could allow us to observe continuous MeV neutrino sources from nearby stars, provide early-warning signals of impending supernovae, and new insight on fundamental questions about our Sun. Thank you very much.</a:t>
            </a:r>
            <a:endParaRPr lang="ko-KR" altLang="ko-KR" sz="1200" b="0" i="0" u="none" strike="noStrike" cap="none" dirty="0">
              <a:solidFill>
                <a:schemeClr val="dk1"/>
              </a:solidFill>
              <a:effectLst/>
              <a:latin typeface="Malgun Gothic"/>
              <a:ea typeface="Malgun Gothic"/>
              <a:cs typeface="Malgun Gothic"/>
              <a:sym typeface="Malgun Gothic"/>
            </a:endParaRPr>
          </a:p>
        </p:txBody>
      </p:sp>
      <p:sp>
        <p:nvSpPr>
          <p:cNvPr id="4" name="슬라이드 번호 개체 틀 3">
            <a:extLst>
              <a:ext uri="{FF2B5EF4-FFF2-40B4-BE49-F238E27FC236}">
                <a16:creationId xmlns:a16="http://schemas.microsoft.com/office/drawing/2014/main" id="{A560E0ED-8819-D3E4-D5FA-F699063B6494}"/>
              </a:ext>
            </a:extLst>
          </p:cNvPr>
          <p:cNvSpPr>
            <a:spLocks noGrp="1"/>
          </p:cNvSpPr>
          <p:nvPr>
            <p:ph type="sldNum" sz="quarter" idx="5"/>
          </p:nvPr>
        </p:nvSpPr>
        <p:spPr/>
        <p:txBody>
          <a:bodyPr/>
          <a:lstStyle/>
          <a:p>
            <a:fld id="{C13EC665-2C57-45BD-A38A-A195943DCC13}" type="slidenum">
              <a:rPr lang="ko-KR" altLang="en-US" smtClean="0"/>
              <a:t>11</a:t>
            </a:fld>
            <a:endParaRPr lang="ko-KR" altLang="en-US"/>
          </a:p>
        </p:txBody>
      </p:sp>
    </p:spTree>
    <p:extLst>
      <p:ext uri="{BB962C8B-B14F-4D97-AF65-F5344CB8AC3E}">
        <p14:creationId xmlns:p14="http://schemas.microsoft.com/office/powerpoint/2010/main" val="147486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C7C0F-0B6A-6729-A023-8C70E764041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FEBBB2E-4AF3-E045-A44D-3EC02531556C}"/>
              </a:ext>
            </a:extLst>
          </p:cNvPr>
          <p:cNvSpPr>
            <a:spLocks noGrp="1" noRot="1" noChangeAspect="1"/>
          </p:cNvSpPr>
          <p:nvPr>
            <p:ph type="sldImg"/>
          </p:nvPr>
        </p:nvSpPr>
        <p:spPr>
          <a:xfrm>
            <a:off x="685800" y="1143000"/>
            <a:ext cx="5486400" cy="3086100"/>
          </a:xfrm>
        </p:spPr>
      </p:sp>
      <p:sp>
        <p:nvSpPr>
          <p:cNvPr id="3" name="슬라이드 노트 개체 틀 2">
            <a:extLst>
              <a:ext uri="{FF2B5EF4-FFF2-40B4-BE49-F238E27FC236}">
                <a16:creationId xmlns:a16="http://schemas.microsoft.com/office/drawing/2014/main" id="{B2132659-3F17-0158-904F-93EEF3EDAA00}"/>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ko-KR" sz="1200" b="0" i="0" u="none" strike="noStrike" cap="none" dirty="0">
                <a:solidFill>
                  <a:schemeClr val="dk1"/>
                </a:solidFill>
                <a:effectLst/>
                <a:latin typeface="Malgun Gothic"/>
                <a:ea typeface="Malgun Gothic"/>
                <a:cs typeface="Malgun Gothic"/>
                <a:sym typeface="Malgun Gothic"/>
              </a:rPr>
              <a:t>First of all, we </a:t>
            </a:r>
            <a:r>
              <a:rPr lang="en-US" altLang="ko-KR" sz="1200" b="0" i="0" u="none" strike="noStrike" cap="none" dirty="0" err="1">
                <a:solidFill>
                  <a:schemeClr val="dk1"/>
                </a:solidFill>
                <a:effectLst/>
                <a:latin typeface="Malgun Gothic"/>
                <a:ea typeface="Malgun Gothic"/>
                <a:cs typeface="Malgun Gothic"/>
                <a:sym typeface="Malgun Gothic"/>
              </a:rPr>
              <a:t>gonna</a:t>
            </a:r>
            <a:r>
              <a:rPr lang="en-US" altLang="ko-KR" sz="1200" b="0" i="0" u="none" strike="noStrike" cap="none" dirty="0">
                <a:solidFill>
                  <a:schemeClr val="dk1"/>
                </a:solidFill>
                <a:effectLst/>
                <a:latin typeface="Malgun Gothic"/>
                <a:ea typeface="Malgun Gothic"/>
                <a:cs typeface="Malgun Gothic"/>
                <a:sym typeface="Malgun Gothic"/>
              </a:rPr>
              <a:t> start with the simple motivation of this study. Neutrinos from astronomical sources are known as new messengers and they can travel to Earth with no or little interaction between other </a:t>
            </a:r>
            <a:r>
              <a:rPr lang="en-US" altLang="ko-KR" sz="1200" b="0" i="0" u="none" strike="noStrike" cap="none" dirty="0" err="1">
                <a:solidFill>
                  <a:schemeClr val="dk1"/>
                </a:solidFill>
                <a:effectLst/>
                <a:latin typeface="Malgun Gothic"/>
                <a:ea typeface="Malgun Gothic"/>
                <a:cs typeface="Malgun Gothic"/>
                <a:sym typeface="Malgun Gothic"/>
              </a:rPr>
              <a:t>meterials</a:t>
            </a:r>
            <a:r>
              <a:rPr lang="en-US" altLang="ko-KR" sz="1200" b="0" i="0" u="none" strike="noStrike" cap="none" dirty="0">
                <a:solidFill>
                  <a:schemeClr val="dk1"/>
                </a:solidFill>
                <a:effectLst/>
                <a:latin typeface="Malgun Gothic"/>
                <a:ea typeface="Malgun Gothic"/>
                <a:cs typeface="Malgun Gothic"/>
                <a:sym typeface="Malgun Gothic"/>
              </a:rPr>
              <a:t>. Depending on the physical process of neutrino production, their energies can span an broad range.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ko-KR" dirty="0"/>
              <a:t>The detectable energy range of neutrinos depends on the type of detector. For example, the </a:t>
            </a:r>
            <a:r>
              <a:rPr lang="en-US" altLang="ko-KR" dirty="0" err="1"/>
              <a:t>IceCube</a:t>
            </a:r>
            <a:r>
              <a:rPr lang="en-US" altLang="ko-KR" dirty="0"/>
              <a:t> observes very-high-energy neutrinos at the scale of about 10^15 eV, while solar neutrinos lie in the MeV range and are primarily detected by underground experiments such as Super-</a:t>
            </a:r>
            <a:r>
              <a:rPr lang="en-US" altLang="ko-KR" dirty="0" err="1"/>
              <a:t>Kamiokande</a:t>
            </a:r>
            <a:r>
              <a:rPr lang="en-US" altLang="ko-KR"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But in this energy range, neutrino astronomy is limited so far. Actually, only two astronomical neutrino sources have been observed, the Sun, and the supernova SN1987A. But u</a:t>
            </a:r>
            <a:r>
              <a:rPr lang="en-US" altLang="ko-KR" sz="1800" dirty="0"/>
              <a:t>nderground neutrino detectors are still continuing to advance, and because of them, the following question is naturally motivated: are there other astronomical sources of MeV neutrinos that we could hope to detect?</a:t>
            </a:r>
            <a:endPar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5B3BAD33-FDE1-CB6E-6D01-D089F8CE48A8}"/>
              </a:ext>
            </a:extLst>
          </p:cNvPr>
          <p:cNvSpPr>
            <a:spLocks noGrp="1"/>
          </p:cNvSpPr>
          <p:nvPr>
            <p:ph type="sldNum" sz="quarter" idx="5"/>
          </p:nvPr>
        </p:nvSpPr>
        <p:spPr/>
        <p:txBody>
          <a:bodyPr/>
          <a:lstStyle/>
          <a:p>
            <a:fld id="{C13EC665-2C57-45BD-A38A-A195943DCC13}" type="slidenum">
              <a:rPr lang="ko-KR" altLang="en-US" smtClean="0"/>
              <a:t>2</a:t>
            </a:fld>
            <a:endParaRPr lang="ko-KR" altLang="en-US"/>
          </a:p>
        </p:txBody>
      </p:sp>
    </p:spTree>
    <p:extLst>
      <p:ext uri="{BB962C8B-B14F-4D97-AF65-F5344CB8AC3E}">
        <p14:creationId xmlns:p14="http://schemas.microsoft.com/office/powerpoint/2010/main" val="26497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ko-KR" sz="1200" b="0" i="0" u="none" strike="noStrike" cap="none" dirty="0">
                <a:solidFill>
                  <a:schemeClr val="dk1"/>
                </a:solidFill>
                <a:effectLst/>
                <a:latin typeface="Malgun Gothic"/>
                <a:ea typeface="Malgun Gothic"/>
                <a:cs typeface="Malgun Gothic"/>
                <a:sym typeface="Malgun Gothic"/>
              </a:rPr>
              <a:t>When we consider possible sources, there are several candidates. The Sun is, of course, already known. Core-collapse supernovae are another obvious source, and compact binary mergers could also emit MeV neutrinos. Yet these transient events occur so rarely within our local neighborhood that detections are few and far between.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ko-KR" sz="1200" b="0" i="0" u="none" strike="noStrike" cap="none" dirty="0">
                <a:solidFill>
                  <a:schemeClr val="dk1"/>
                </a:solidFill>
                <a:effectLst/>
                <a:latin typeface="Malgun Gothic"/>
                <a:ea typeface="Malgun Gothic"/>
                <a:cs typeface="Malgun Gothic"/>
                <a:sym typeface="Malgun Gothic"/>
              </a:rPr>
              <a:t>Possible candidate is another star, in particular Massive stars. They undergo continuous nuclear burning during their evolution, and in the later burning stages—carbon, oxygen, or silicon burning—they can emit significant number of MeV neutrinos. In this work, we aim to address the question of whether these neutrinos can be observed. Also Another possible candidate is the solar neutrino, but produced from the CNO cycle. In this talk, I’ll give you a quick look at what kind of science we can do once we detect them.</a:t>
            </a:r>
            <a:endParaRPr lang="en-US" altLang="ko-KR" dirty="0"/>
          </a:p>
        </p:txBody>
      </p:sp>
      <p:sp>
        <p:nvSpPr>
          <p:cNvPr id="4" name="슬라이드 번호 개체 틀 3"/>
          <p:cNvSpPr>
            <a:spLocks noGrp="1"/>
          </p:cNvSpPr>
          <p:nvPr>
            <p:ph type="sldNum" sz="quarter" idx="5"/>
          </p:nvPr>
        </p:nvSpPr>
        <p:spPr/>
        <p:txBody>
          <a:bodyPr/>
          <a:lstStyle/>
          <a:p>
            <a:fld id="{C13EC665-2C57-45BD-A38A-A195943DCC13}" type="slidenum">
              <a:rPr lang="ko-KR" altLang="en-US" smtClean="0"/>
              <a:t>3</a:t>
            </a:fld>
            <a:endParaRPr lang="ko-KR" altLang="en-US"/>
          </a:p>
        </p:txBody>
      </p:sp>
    </p:spTree>
    <p:extLst>
      <p:ext uri="{BB962C8B-B14F-4D97-AF65-F5344CB8AC3E}">
        <p14:creationId xmlns:p14="http://schemas.microsoft.com/office/powerpoint/2010/main" val="346314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A35BE-1510-0A32-F675-9A371B120D16}"/>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CCF569C-57EB-6F2E-AC85-5528D46CF393}"/>
              </a:ext>
            </a:extLst>
          </p:cNvPr>
          <p:cNvSpPr>
            <a:spLocks noGrp="1" noRot="1" noChangeAspect="1"/>
          </p:cNvSpPr>
          <p:nvPr>
            <p:ph type="sldImg"/>
          </p:nvPr>
        </p:nvSpPr>
        <p:spPr>
          <a:xfrm>
            <a:off x="685800" y="1143000"/>
            <a:ext cx="5486400" cy="3086100"/>
          </a:xfrm>
        </p:spPr>
      </p:sp>
      <p:sp>
        <p:nvSpPr>
          <p:cNvPr id="3" name="슬라이드 노트 개체 틀 2">
            <a:extLst>
              <a:ext uri="{FF2B5EF4-FFF2-40B4-BE49-F238E27FC236}">
                <a16:creationId xmlns:a16="http://schemas.microsoft.com/office/drawing/2014/main" id="{C1BAD32B-2C50-0B27-DD6A-9FF512780182}"/>
              </a:ext>
            </a:extLst>
          </p:cNvPr>
          <p:cNvSpPr>
            <a:spLocks noGrp="1"/>
          </p:cNvSpPr>
          <p:nvPr>
            <p:ph type="body" idx="1"/>
          </p:nvPr>
        </p:nvSpPr>
        <p:spPr/>
        <p:txBody>
          <a:bodyPr/>
          <a:lstStyle/>
          <a:p>
            <a:pPr latinLnBrk="1"/>
            <a:r>
              <a:rPr lang="en-US" altLang="ko-KR" sz="1200" b="0" i="0" u="none" strike="noStrike" cap="none" dirty="0">
                <a:solidFill>
                  <a:schemeClr val="dk1"/>
                </a:solidFill>
                <a:effectLst/>
                <a:latin typeface="Malgun Gothic"/>
                <a:ea typeface="Malgun Gothic"/>
                <a:cs typeface="Malgun Gothic"/>
                <a:sym typeface="Malgun Gothic"/>
              </a:rPr>
              <a:t>To estimate whether such detections are feasible, we can think about a simple relation: the observed number of events on Earth depends on the flux of neutrinos arriving at earth, and because neutrino detection is based on the interaction between neutrinos and matter in the neutrino detector, cross-sections with particles inside the detector, the number of interacting particles, and the probability that such interactions are successfully detected. To compute these terms, we performed two complementary simulations. On the astrophysical side, we used the stellar evolution code MESA to simulate neutrino production in stars and to calculate the flux that would reach Earth. On the detector side, we used </a:t>
            </a:r>
            <a:r>
              <a:rPr lang="en-US" altLang="ko-KR" sz="1200" b="0" i="0" u="none" strike="noStrike" cap="none" dirty="0" err="1">
                <a:solidFill>
                  <a:schemeClr val="dk1"/>
                </a:solidFill>
                <a:effectLst/>
                <a:latin typeface="Malgun Gothic"/>
                <a:ea typeface="Malgun Gothic"/>
                <a:cs typeface="Malgun Gothic"/>
                <a:sym typeface="Malgun Gothic"/>
              </a:rPr>
              <a:t>NuWro</a:t>
            </a:r>
            <a:r>
              <a:rPr lang="en-US" altLang="ko-KR" sz="1200" b="0" i="0" u="none" strike="noStrike" cap="none" dirty="0">
                <a:solidFill>
                  <a:schemeClr val="dk1"/>
                </a:solidFill>
                <a:effectLst/>
                <a:latin typeface="Malgun Gothic"/>
                <a:ea typeface="Malgun Gothic"/>
                <a:cs typeface="Malgun Gothic"/>
                <a:sym typeface="Malgun Gothic"/>
              </a:rPr>
              <a:t> to simulate interactions of neutrino, in particular neutrino electron scattering in this work, and used Geant4 to simulate the propagation of the resulting photons inside the detector, thereby calculating the detection efficiency f.</a:t>
            </a:r>
            <a:endParaRPr lang="ko-KR" altLang="ko-KR" sz="1200" b="0" i="0" u="none" strike="noStrike" cap="none" dirty="0">
              <a:solidFill>
                <a:schemeClr val="dk1"/>
              </a:solidFill>
              <a:effectLst/>
              <a:latin typeface="Malgun Gothic"/>
              <a:ea typeface="Malgun Gothic"/>
              <a:cs typeface="Malgun Gothic"/>
              <a:sym typeface="Malgun Gothic"/>
            </a:endParaRPr>
          </a:p>
        </p:txBody>
      </p:sp>
      <p:sp>
        <p:nvSpPr>
          <p:cNvPr id="4" name="슬라이드 번호 개체 틀 3">
            <a:extLst>
              <a:ext uri="{FF2B5EF4-FFF2-40B4-BE49-F238E27FC236}">
                <a16:creationId xmlns:a16="http://schemas.microsoft.com/office/drawing/2014/main" id="{7212D1B1-C359-1E0B-C71E-5FC66ECE61BF}"/>
              </a:ext>
            </a:extLst>
          </p:cNvPr>
          <p:cNvSpPr>
            <a:spLocks noGrp="1"/>
          </p:cNvSpPr>
          <p:nvPr>
            <p:ph type="sldNum" sz="quarter" idx="5"/>
          </p:nvPr>
        </p:nvSpPr>
        <p:spPr/>
        <p:txBody>
          <a:bodyPr/>
          <a:lstStyle/>
          <a:p>
            <a:fld id="{C13EC665-2C57-45BD-A38A-A195943DCC13}" type="slidenum">
              <a:rPr lang="ko-KR" altLang="en-US" smtClean="0"/>
              <a:t>4</a:t>
            </a:fld>
            <a:endParaRPr lang="ko-KR" altLang="en-US"/>
          </a:p>
        </p:txBody>
      </p:sp>
    </p:spTree>
    <p:extLst>
      <p:ext uri="{BB962C8B-B14F-4D97-AF65-F5344CB8AC3E}">
        <p14:creationId xmlns:p14="http://schemas.microsoft.com/office/powerpoint/2010/main" val="68458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pPr latinLnBrk="1">
              <a:spcAft>
                <a:spcPts val="800"/>
              </a:spcAf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So, first looking at the physical process of neutrino productions from stars.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latinLnBrk="1">
              <a:spcAft>
                <a:spcPts val="800"/>
              </a:spcAf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latinLnBrk="1">
              <a:spcAft>
                <a:spcPts val="800"/>
              </a:spcAf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The production of stellar neutrinos occurs mainly via two processes. The first is by nuclear reactions in the stellar core. This picture shows an example of this, about solar neutrino production. This mechanism is particularly important during the early stages of stellar evolution. On the other hand, during the late stages of evolution, neutrinos are primarily produced through thermal processes. </a:t>
            </a:r>
          </a:p>
          <a:p>
            <a:pPr latinLnBrk="1">
              <a:spcAft>
                <a:spcPts val="800"/>
              </a:spcAft>
            </a:pPr>
            <a:endPar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latinLnBrk="1">
              <a:spcAft>
                <a:spcPts val="800"/>
              </a:spcAf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The next figure I am showing here shows the total energy emitted by neutrino from evolved stars, during the carbon burning phase as a function of time. In this figure, we can see that the pair annihilation process is dominant than other thermal processes.</a:t>
            </a:r>
          </a:p>
          <a:p>
            <a:pPr latinLnBrk="1">
              <a:spcAft>
                <a:spcPts val="800"/>
              </a:spcAft>
            </a:pP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C13EC665-2C57-45BD-A38A-A195943DCC13}" type="slidenum">
              <a:rPr lang="ko-KR" altLang="en-US" smtClean="0"/>
              <a:t>5</a:t>
            </a:fld>
            <a:endParaRPr lang="ko-KR" altLang="en-US"/>
          </a:p>
        </p:txBody>
      </p:sp>
    </p:spTree>
    <p:extLst>
      <p:ext uri="{BB962C8B-B14F-4D97-AF65-F5344CB8AC3E}">
        <p14:creationId xmlns:p14="http://schemas.microsoft.com/office/powerpoint/2010/main" val="155796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A0246-9FBD-97C9-6B44-3AF3C05CC86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F177144-153E-8224-5BA3-5E0C152EC928}"/>
              </a:ext>
            </a:extLst>
          </p:cNvPr>
          <p:cNvSpPr>
            <a:spLocks noGrp="1" noRot="1" noChangeAspect="1"/>
          </p:cNvSpPr>
          <p:nvPr>
            <p:ph type="sldImg"/>
          </p:nvPr>
        </p:nvSpPr>
        <p:spPr>
          <a:xfrm>
            <a:off x="685800" y="1143000"/>
            <a:ext cx="5486400" cy="3086100"/>
          </a:xfrm>
        </p:spPr>
      </p:sp>
      <p:sp>
        <p:nvSpPr>
          <p:cNvPr id="3" name="슬라이드 노트 개체 틀 2">
            <a:extLst>
              <a:ext uri="{FF2B5EF4-FFF2-40B4-BE49-F238E27FC236}">
                <a16:creationId xmlns:a16="http://schemas.microsoft.com/office/drawing/2014/main" id="{A96F8F5B-52E0-59BF-A939-C3668C44F1F5}"/>
              </a:ext>
            </a:extLst>
          </p:cNvPr>
          <p:cNvSpPr>
            <a:spLocks noGrp="1"/>
          </p:cNvSpPr>
          <p:nvPr>
            <p:ph type="body" idx="1"/>
          </p:nvPr>
        </p:nvSpPr>
        <p:spPr/>
        <p:txBody>
          <a:bodyPr/>
          <a:lstStyle/>
          <a:p>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Here, I’m </a:t>
            </a:r>
            <a:r>
              <a:rPr lang="en-US" altLang="ko-KR" sz="1800" kern="100" dirty="0" err="1">
                <a:effectLst/>
                <a:latin typeface="맑은 고딕" panose="020B0503020000020004" pitchFamily="50" charset="-127"/>
                <a:ea typeface="맑은 고딕" panose="020B0503020000020004" pitchFamily="50" charset="-127"/>
                <a:cs typeface="Times New Roman" panose="02020603050405020304" pitchFamily="18" charset="0"/>
              </a:rPr>
              <a:t>gonna</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show the results of the stellar evolution simulations, and the neutrino fluxes at Earth. The left figure shows the solar neutrino fluxes and right shows the those from carbon burning phase of evolved star as</a:t>
            </a:r>
            <a:r>
              <a:rPr lang="ko-KR" alt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function</a:t>
            </a:r>
            <a:r>
              <a:rPr lang="ko-KR" alt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of</a:t>
            </a:r>
            <a:r>
              <a:rPr lang="ko-KR" altLang="en-US"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neutrino’s energy. If you see </a:t>
            </a:r>
            <a:r>
              <a:rPr lang="en-US" altLang="ko-KR" sz="1800" dirty="0"/>
              <a:t>the neutrino energy on the x-axis here, Other than the ^8B neutrinos, the flux is concentrated at very low energies—sub-MeV. That’s basically why stellar neutrinos have been so challenging to observe. The difficulty is that conventional large water Cherenkov detectors are not efficient at detecting sub-MeV or MeV neutrinos, because sufficient recoiled energy by neutrinos is required to produce Cherenkov light. And there are many radioactive </a:t>
            </a:r>
            <a:r>
              <a:rPr lang="en-US" altLang="ko-KR" sz="1800" dirty="0" err="1"/>
              <a:t>materals</a:t>
            </a:r>
            <a:r>
              <a:rPr lang="en-US" altLang="ko-KR" sz="1800" dirty="0"/>
              <a:t> in water, which can make the background noise. As reference, you see this blue line, which marks the cutoff energy of Super-</a:t>
            </a:r>
            <a:r>
              <a:rPr lang="en-US" altLang="ko-KR" sz="1800" dirty="0" err="1"/>
              <a:t>Kamiokande</a:t>
            </a:r>
            <a:r>
              <a:rPr lang="en-US" altLang="ko-KR" sz="1800" dirty="0"/>
              <a:t>.</a:t>
            </a:r>
          </a:p>
          <a:p>
            <a:endPar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r>
              <a:rPr lang="en-US" altLang="ko-KR" sz="1200" b="0" i="0" u="none" strike="noStrike" cap="none" dirty="0">
                <a:solidFill>
                  <a:schemeClr val="dk1"/>
                </a:solidFill>
                <a:effectLst/>
                <a:latin typeface="Malgun Gothic"/>
                <a:ea typeface="Malgun Gothic"/>
                <a:cs typeface="Malgun Gothic"/>
                <a:sym typeface="Malgun Gothic"/>
              </a:rPr>
              <a:t>Other type detector, Liquid scintillator is very sensitive to low-energy neutrinos, but </a:t>
            </a:r>
            <a:r>
              <a:rPr lang="en-US" altLang="ko-KR" dirty="0"/>
              <a:t>It’s just not big enough to show up as a detectable signal. Also they </a:t>
            </a:r>
            <a:r>
              <a:rPr lang="en-US" altLang="ko-KR" sz="1200" b="0" i="0" u="none" strike="noStrike" cap="none" dirty="0">
                <a:solidFill>
                  <a:schemeClr val="dk1"/>
                </a:solidFill>
                <a:effectLst/>
                <a:latin typeface="Malgun Gothic"/>
                <a:ea typeface="Malgun Gothic"/>
                <a:cs typeface="Malgun Gothic"/>
                <a:sym typeface="Malgun Gothic"/>
              </a:rPr>
              <a:t>have the drawback of losing all directional information. </a:t>
            </a:r>
          </a:p>
          <a:p>
            <a:endParaRPr lang="en-US" altLang="ko-KR" sz="1200" b="0" i="0" u="none" strike="noStrike" cap="none" dirty="0">
              <a:solidFill>
                <a:schemeClr val="dk1"/>
              </a:solidFill>
              <a:effectLst/>
              <a:latin typeface="Malgun Gothic"/>
              <a:ea typeface="Malgun Gothic"/>
              <a:cs typeface="Malgun Gothic"/>
              <a:sym typeface="Malgun Gothic"/>
            </a:endParaRPr>
          </a:p>
          <a:p>
            <a:r>
              <a:rPr lang="en-US" altLang="ko-KR" sz="1200" b="0" i="0" u="none" strike="noStrike" cap="none" dirty="0">
                <a:solidFill>
                  <a:schemeClr val="dk1"/>
                </a:solidFill>
                <a:effectLst/>
                <a:latin typeface="Malgun Gothic"/>
                <a:ea typeface="Malgun Gothic"/>
                <a:cs typeface="Malgun Gothic"/>
                <a:sym typeface="Malgun Gothic"/>
              </a:rPr>
              <a:t>To overcome these limitations, we consider a new detector to detect them, this is </a:t>
            </a:r>
            <a:r>
              <a:rPr lang="en-US" altLang="ko-KR" sz="1200" b="1" i="0" u="none" strike="noStrike" cap="none" dirty="0">
                <a:solidFill>
                  <a:schemeClr val="dk1"/>
                </a:solidFill>
                <a:effectLst/>
                <a:latin typeface="Malgun Gothic"/>
                <a:ea typeface="Malgun Gothic"/>
                <a:cs typeface="Malgun Gothic"/>
                <a:sym typeface="Malgun Gothic"/>
              </a:rPr>
              <a:t>water-based liquid scintillator (</a:t>
            </a:r>
            <a:r>
              <a:rPr lang="en-US" altLang="ko-KR" sz="1200" b="1" i="0" u="none" strike="noStrike" cap="none" dirty="0" err="1">
                <a:solidFill>
                  <a:schemeClr val="dk1"/>
                </a:solidFill>
                <a:effectLst/>
                <a:latin typeface="Malgun Gothic"/>
                <a:ea typeface="Malgun Gothic"/>
                <a:cs typeface="Malgun Gothic"/>
                <a:sym typeface="Malgun Gothic"/>
              </a:rPr>
              <a:t>WbLS</a:t>
            </a:r>
            <a:r>
              <a:rPr lang="en-US" altLang="ko-KR" sz="1200" b="1" i="0" u="none" strike="noStrike" cap="none" dirty="0">
                <a:solidFill>
                  <a:schemeClr val="dk1"/>
                </a:solidFill>
                <a:effectLst/>
                <a:latin typeface="Malgun Gothic"/>
                <a:ea typeface="Malgun Gothic"/>
                <a:cs typeface="Malgun Gothic"/>
                <a:sym typeface="Malgun Gothic"/>
              </a:rPr>
              <a:t>) detector</a:t>
            </a:r>
            <a:r>
              <a:rPr lang="en-US" altLang="ko-KR" sz="1200" b="0" i="0" u="none" strike="noStrike" cap="none" dirty="0">
                <a:solidFill>
                  <a:schemeClr val="dk1"/>
                </a:solidFill>
                <a:effectLst/>
                <a:latin typeface="Malgun Gothic"/>
                <a:ea typeface="Malgun Gothic"/>
                <a:cs typeface="Malgun Gothic"/>
                <a:sym typeface="Malgun Gothic"/>
              </a:rPr>
              <a:t>.</a:t>
            </a:r>
            <a:endPar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6BE437F6-D33A-CD55-0D0E-48509AD65A94}"/>
              </a:ext>
            </a:extLst>
          </p:cNvPr>
          <p:cNvSpPr>
            <a:spLocks noGrp="1"/>
          </p:cNvSpPr>
          <p:nvPr>
            <p:ph type="sldNum" sz="quarter" idx="5"/>
          </p:nvPr>
        </p:nvSpPr>
        <p:spPr/>
        <p:txBody>
          <a:bodyPr/>
          <a:lstStyle/>
          <a:p>
            <a:fld id="{C13EC665-2C57-45BD-A38A-A195943DCC13}" type="slidenum">
              <a:rPr lang="ko-KR" altLang="en-US" smtClean="0"/>
              <a:t>6</a:t>
            </a:fld>
            <a:endParaRPr lang="ko-KR" altLang="en-US"/>
          </a:p>
        </p:txBody>
      </p:sp>
    </p:spTree>
    <p:extLst>
      <p:ext uri="{BB962C8B-B14F-4D97-AF65-F5344CB8AC3E}">
        <p14:creationId xmlns:p14="http://schemas.microsoft.com/office/powerpoint/2010/main" val="105860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i="0" u="none" strike="noStrike" cap="none" dirty="0">
                <a:solidFill>
                  <a:schemeClr val="dk1"/>
                </a:solidFill>
                <a:effectLst/>
                <a:latin typeface="Malgun Gothic"/>
                <a:ea typeface="Malgun Gothic"/>
                <a:cs typeface="Malgun Gothic"/>
                <a:sym typeface="Malgun Gothic"/>
              </a:rPr>
              <a:t>In our study, we considered a detector with a size of 50 kilotons, corresponding in scale to Super-</a:t>
            </a:r>
            <a:r>
              <a:rPr lang="en-US" altLang="ko-KR" sz="1200" b="0" i="0" u="none" strike="noStrike" cap="none" dirty="0" err="1">
                <a:solidFill>
                  <a:schemeClr val="dk1"/>
                </a:solidFill>
                <a:effectLst/>
                <a:latin typeface="Malgun Gothic"/>
                <a:ea typeface="Malgun Gothic"/>
                <a:cs typeface="Malgun Gothic"/>
                <a:sym typeface="Malgun Gothic"/>
              </a:rPr>
              <a:t>Kamiokande</a:t>
            </a:r>
            <a:r>
              <a:rPr lang="en-US" altLang="ko-KR" sz="1200" b="0" i="0" u="none" strike="noStrike" cap="none" dirty="0">
                <a:solidFill>
                  <a:schemeClr val="dk1"/>
                </a:solidFill>
                <a:effectLst/>
                <a:latin typeface="Malgun Gothic"/>
                <a:ea typeface="Malgun Gothic"/>
                <a:cs typeface="Malgun Gothic"/>
                <a:sym typeface="Malgun Gothic"/>
              </a:rPr>
              <a:t>, but with a small fraction of scintillator mixed into water. This mixture improves the efficiency for low-energy neutrino detection. More importantly, In this detector, because Cherenkov photons are emitted earlier than scintillation photons, and if photodetectors have very high time resolution, one can distinguish between the two signals. This feature allows us to recover directional information for MeV neutrinos, something that purely scintillator detectors cannot provide.</a:t>
            </a:r>
            <a:endParaRPr lang="ko-KR" altLang="ko-KR" sz="1200" b="0" i="0" u="none" strike="noStrike" cap="none" dirty="0">
              <a:solidFill>
                <a:schemeClr val="dk1"/>
              </a:solidFill>
              <a:effectLst/>
              <a:latin typeface="Malgun Gothic"/>
              <a:ea typeface="Malgun Gothic"/>
              <a:cs typeface="Malgun Gothic"/>
              <a:sym typeface="Malgun Gothic"/>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p:txBody>
      </p:sp>
      <p:sp>
        <p:nvSpPr>
          <p:cNvPr id="4" name="슬라이드 번호 개체 틀 3"/>
          <p:cNvSpPr>
            <a:spLocks noGrp="1"/>
          </p:cNvSpPr>
          <p:nvPr>
            <p:ph type="sldNum" sz="quarter" idx="5"/>
          </p:nvPr>
        </p:nvSpPr>
        <p:spPr/>
        <p:txBody>
          <a:bodyPr/>
          <a:lstStyle/>
          <a:p>
            <a:fld id="{C13EC665-2C57-45BD-A38A-A195943DCC13}" type="slidenum">
              <a:rPr lang="ko-KR" altLang="en-US" smtClean="0"/>
              <a:t>7</a:t>
            </a:fld>
            <a:endParaRPr lang="ko-KR" altLang="en-US"/>
          </a:p>
        </p:txBody>
      </p:sp>
    </p:spTree>
    <p:extLst>
      <p:ext uri="{BB962C8B-B14F-4D97-AF65-F5344CB8AC3E}">
        <p14:creationId xmlns:p14="http://schemas.microsoft.com/office/powerpoint/2010/main" val="114949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pPr latinLnBrk="1">
              <a:spcAft>
                <a:spcPts val="800"/>
              </a:spcAf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Based on the </a:t>
            </a:r>
            <a:r>
              <a:rPr lang="en-US" altLang="ko-KR" sz="1800" b="0" i="0" u="none" strike="noStrike" cap="none" dirty="0">
                <a:solidFill>
                  <a:schemeClr val="dk1"/>
                </a:solidFill>
                <a:effectLst/>
                <a:latin typeface="Malgun Gothic"/>
                <a:ea typeface="Malgun Gothic"/>
                <a:cs typeface="Malgun Gothic"/>
                <a:sym typeface="Malgun Gothic"/>
              </a:rPr>
              <a:t>Geant4 simulation of Water based liquid scintillator with configuration I mentioned earlier, we can estimate the f, and from the simulation of interaction between neutrinos and electron, we also can get the cross-section of this interaction. Here two figures show the result, as function of neutrino’s energy. As a result, from left figure, we can see </a:t>
            </a:r>
            <a:r>
              <a:rPr lang="en-US" altLang="ko-KR" sz="1200" b="0" i="0" u="none" strike="noStrike" cap="none" dirty="0">
                <a:solidFill>
                  <a:schemeClr val="dk1"/>
                </a:solidFill>
                <a:effectLst/>
                <a:latin typeface="Malgun Gothic"/>
                <a:ea typeface="Malgun Gothic"/>
                <a:cs typeface="Malgun Gothic"/>
                <a:sym typeface="Malgun Gothic"/>
              </a:rPr>
              <a:t>neutrinos of around 1 MeV could be detected with an efficiency of roughly 3-40 percent. While this is not extremely high, it clearly demonstrates feasibility. In the right figure, we can see the dominant interaction between electron and neutrino is elastic scattering between electron and  electron type neutrinos.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C13EC665-2C57-45BD-A38A-A195943DCC13}" type="slidenum">
              <a:rPr lang="ko-KR" altLang="en-US" smtClean="0"/>
              <a:t>8</a:t>
            </a:fld>
            <a:endParaRPr lang="ko-KR" altLang="en-US"/>
          </a:p>
        </p:txBody>
      </p:sp>
    </p:spTree>
    <p:extLst>
      <p:ext uri="{BB962C8B-B14F-4D97-AF65-F5344CB8AC3E}">
        <p14:creationId xmlns:p14="http://schemas.microsoft.com/office/powerpoint/2010/main" val="1917213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9E97-A079-943C-DD81-ABD5ECAF5C0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E29A4B4-4893-B178-A27C-D8E13371ACEE}"/>
              </a:ext>
            </a:extLst>
          </p:cNvPr>
          <p:cNvSpPr>
            <a:spLocks noGrp="1" noRot="1" noChangeAspect="1"/>
          </p:cNvSpPr>
          <p:nvPr>
            <p:ph type="sldImg"/>
          </p:nvPr>
        </p:nvSpPr>
        <p:spPr>
          <a:xfrm>
            <a:off x="685800" y="1143000"/>
            <a:ext cx="5486400" cy="3086100"/>
          </a:xfrm>
        </p:spPr>
      </p:sp>
      <p:sp>
        <p:nvSpPr>
          <p:cNvPr id="3" name="슬라이드 노트 개체 틀 2">
            <a:extLst>
              <a:ext uri="{FF2B5EF4-FFF2-40B4-BE49-F238E27FC236}">
                <a16:creationId xmlns:a16="http://schemas.microsoft.com/office/drawing/2014/main" id="{7DFCADDB-7939-9677-9671-BB65688B7AD3}"/>
              </a:ext>
            </a:extLst>
          </p:cNvPr>
          <p:cNvSpPr>
            <a:spLocks noGrp="1"/>
          </p:cNvSpPr>
          <p:nvPr>
            <p:ph type="body" idx="1"/>
          </p:nvPr>
        </p:nvSpPr>
        <p:spPr/>
        <p:txBody>
          <a:bodyPr/>
          <a:lstStyle/>
          <a:p>
            <a:pPr latinLnBrk="1">
              <a:spcAft>
                <a:spcPts val="800"/>
              </a:spcAft>
            </a:pPr>
            <a:r>
              <a:rPr lang="en-US" altLang="ko-KR" sz="1200" b="0" i="0" u="none" strike="noStrike" cap="none" dirty="0">
                <a:solidFill>
                  <a:schemeClr val="dk1"/>
                </a:solidFill>
                <a:effectLst/>
                <a:latin typeface="Malgun Gothic"/>
                <a:ea typeface="Malgun Gothic"/>
                <a:cs typeface="Malgun Gothic"/>
                <a:sym typeface="Malgun Gothic"/>
              </a:rPr>
              <a:t>if there were a carbon-burning star located about 200 parsecs away, our calculations suggest that we might detect on the order of 50 neutrino events per year. In the case of solar CNO neutrinos, the number of detected events would be more than a thousand times larger, enabling a detailed comparison with solar models. Although background noise is an important consideration, these estimates suggest that new MeV neutrino sources could indeed be observed. But actually, t</a:t>
            </a:r>
            <a:r>
              <a:rPr lang="en-US" altLang="ko-KR" dirty="0"/>
              <a:t>he number of events is just too small.</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22B804AA-1E5B-AD61-B03D-87AB9A4B8028}"/>
              </a:ext>
            </a:extLst>
          </p:cNvPr>
          <p:cNvSpPr>
            <a:spLocks noGrp="1"/>
          </p:cNvSpPr>
          <p:nvPr>
            <p:ph type="sldNum" sz="quarter" idx="5"/>
          </p:nvPr>
        </p:nvSpPr>
        <p:spPr/>
        <p:txBody>
          <a:bodyPr/>
          <a:lstStyle/>
          <a:p>
            <a:fld id="{C13EC665-2C57-45BD-A38A-A195943DCC13}" type="slidenum">
              <a:rPr lang="ko-KR" altLang="en-US" smtClean="0"/>
              <a:t>9</a:t>
            </a:fld>
            <a:endParaRPr lang="ko-KR" altLang="en-US"/>
          </a:p>
        </p:txBody>
      </p:sp>
    </p:spTree>
    <p:extLst>
      <p:ext uri="{BB962C8B-B14F-4D97-AF65-F5344CB8AC3E}">
        <p14:creationId xmlns:p14="http://schemas.microsoft.com/office/powerpoint/2010/main" val="239760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3048000" y="2244726"/>
            <a:ext cx="18288000" cy="4775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3048000" y="7204076"/>
            <a:ext cx="18288000" cy="331152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18" name="Google Shape;18;p1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20748566" y="12712701"/>
            <a:ext cx="3172691"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18592800" y="34526"/>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600"/>
              <a:buFont typeface="Arial"/>
              <a:buNone/>
              <a:defRPr sz="36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600"/>
              <a:buFont typeface="Arial"/>
              <a:buNone/>
              <a:defRPr sz="36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600"/>
              <a:buFont typeface="Arial"/>
              <a:buNone/>
              <a:defRPr sz="36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600"/>
              <a:buFont typeface="Arial"/>
              <a:buNone/>
              <a:defRPr sz="36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600"/>
              <a:buFont typeface="Arial"/>
              <a:buNone/>
              <a:defRPr sz="36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600"/>
              <a:buFont typeface="Arial"/>
              <a:buNone/>
              <a:defRPr sz="36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600"/>
              <a:buFont typeface="Arial"/>
              <a:buNone/>
              <a:defRPr sz="36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600"/>
              <a:buFont typeface="Arial"/>
              <a:buNone/>
              <a:defRPr sz="36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600"/>
              <a:buFont typeface="Arial"/>
              <a:buNone/>
              <a:defRPr sz="3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Slide </a:t>
            </a:r>
            <a:fld id="{00000000-1234-1234-1234-123412341234}" type="slidenum">
              <a:rPr lang="en-US"/>
              <a:t>‹#›</a:t>
            </a:fld>
            <a:r>
              <a:rPr lang="en-US"/>
              <a:t>/30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3598862" y="-1192212"/>
            <a:ext cx="11623676" cy="15468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1663700" y="3419477"/>
            <a:ext cx="21031200" cy="57054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1663700" y="9178927"/>
            <a:ext cx="21031200" cy="30003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rgbClr val="888888"/>
              </a:buClr>
              <a:buSzPts val="4800"/>
              <a:buNone/>
              <a:defRPr sz="4800">
                <a:solidFill>
                  <a:srgbClr val="888888"/>
                </a:solidFill>
              </a:defRPr>
            </a:lvl1pPr>
            <a:lvl2pPr marL="914400" lvl="1" indent="-228600" algn="l">
              <a:lnSpc>
                <a:spcPct val="90000"/>
              </a:lnSpc>
              <a:spcBef>
                <a:spcPts val="1000"/>
              </a:spcBef>
              <a:spcAft>
                <a:spcPts val="0"/>
              </a:spcAft>
              <a:buClr>
                <a:srgbClr val="888888"/>
              </a:buClr>
              <a:buSzPts val="4000"/>
              <a:buNone/>
              <a:defRPr sz="4000">
                <a:solidFill>
                  <a:srgbClr val="888888"/>
                </a:solidFill>
              </a:defRPr>
            </a:lvl2pPr>
            <a:lvl3pPr marL="1371600" lvl="2" indent="-228600" algn="l">
              <a:lnSpc>
                <a:spcPct val="90000"/>
              </a:lnSpc>
              <a:spcBef>
                <a:spcPts val="1000"/>
              </a:spcBef>
              <a:spcAft>
                <a:spcPts val="0"/>
              </a:spcAft>
              <a:buClr>
                <a:srgbClr val="888888"/>
              </a:buClr>
              <a:buSzPts val="3600"/>
              <a:buNone/>
              <a:defRPr sz="3600">
                <a:solidFill>
                  <a:srgbClr val="888888"/>
                </a:solidFill>
              </a:defRPr>
            </a:lvl3pPr>
            <a:lvl4pPr marL="1828800" lvl="3" indent="-228600" algn="l">
              <a:lnSpc>
                <a:spcPct val="90000"/>
              </a:lnSpc>
              <a:spcBef>
                <a:spcPts val="1000"/>
              </a:spcBef>
              <a:spcAft>
                <a:spcPts val="0"/>
              </a:spcAft>
              <a:buClr>
                <a:srgbClr val="888888"/>
              </a:buClr>
              <a:buSzPts val="3200"/>
              <a:buNone/>
              <a:defRPr sz="3200">
                <a:solidFill>
                  <a:srgbClr val="888888"/>
                </a:solidFill>
              </a:defRPr>
            </a:lvl4pPr>
            <a:lvl5pPr marL="2286000" lvl="4" indent="-228600" algn="l">
              <a:lnSpc>
                <a:spcPct val="90000"/>
              </a:lnSpc>
              <a:spcBef>
                <a:spcPts val="1000"/>
              </a:spcBef>
              <a:spcAft>
                <a:spcPts val="0"/>
              </a:spcAft>
              <a:buClr>
                <a:srgbClr val="888888"/>
              </a:buClr>
              <a:buSzPts val="3200"/>
              <a:buNone/>
              <a:defRPr sz="3200">
                <a:solidFill>
                  <a:srgbClr val="888888"/>
                </a:solidFill>
              </a:defRPr>
            </a:lvl5pPr>
            <a:lvl6pPr marL="2743200" lvl="5" indent="-228600" algn="l">
              <a:lnSpc>
                <a:spcPct val="90000"/>
              </a:lnSpc>
              <a:spcBef>
                <a:spcPts val="1000"/>
              </a:spcBef>
              <a:spcAft>
                <a:spcPts val="0"/>
              </a:spcAft>
              <a:buClr>
                <a:srgbClr val="888888"/>
              </a:buClr>
              <a:buSzPts val="3200"/>
              <a:buNone/>
              <a:defRPr sz="3200">
                <a:solidFill>
                  <a:srgbClr val="888888"/>
                </a:solidFill>
              </a:defRPr>
            </a:lvl6pPr>
            <a:lvl7pPr marL="3200400" lvl="6" indent="-228600" algn="l">
              <a:lnSpc>
                <a:spcPct val="90000"/>
              </a:lnSpc>
              <a:spcBef>
                <a:spcPts val="1000"/>
              </a:spcBef>
              <a:spcAft>
                <a:spcPts val="0"/>
              </a:spcAft>
              <a:buClr>
                <a:srgbClr val="888888"/>
              </a:buClr>
              <a:buSzPts val="3200"/>
              <a:buNone/>
              <a:defRPr sz="3200">
                <a:solidFill>
                  <a:srgbClr val="888888"/>
                </a:solidFill>
              </a:defRPr>
            </a:lvl7pPr>
            <a:lvl8pPr marL="3657600" lvl="7" indent="-228600" algn="l">
              <a:lnSpc>
                <a:spcPct val="90000"/>
              </a:lnSpc>
              <a:spcBef>
                <a:spcPts val="1000"/>
              </a:spcBef>
              <a:spcAft>
                <a:spcPts val="0"/>
              </a:spcAft>
              <a:buClr>
                <a:srgbClr val="888888"/>
              </a:buClr>
              <a:buSzPts val="3200"/>
              <a:buNone/>
              <a:defRPr sz="3200">
                <a:solidFill>
                  <a:srgbClr val="888888"/>
                </a:solidFill>
              </a:defRPr>
            </a:lvl8pPr>
            <a:lvl9pPr marL="4114800" lvl="8" indent="-228600" algn="l">
              <a:lnSpc>
                <a:spcPct val="90000"/>
              </a:lnSpc>
              <a:spcBef>
                <a:spcPts val="1000"/>
              </a:spcBef>
              <a:spcAft>
                <a:spcPts val="0"/>
              </a:spcAft>
              <a:buClr>
                <a:srgbClr val="888888"/>
              </a:buClr>
              <a:buSzPts val="3200"/>
              <a:buNone/>
              <a:defRPr sz="3200">
                <a:solidFill>
                  <a:srgbClr val="888888"/>
                </a:solidFill>
              </a:defRPr>
            </a:lvl9pPr>
          </a:lstStyle>
          <a:p>
            <a:endParaRPr/>
          </a:p>
        </p:txBody>
      </p:sp>
      <p:sp>
        <p:nvSpPr>
          <p:cNvPr id="30" name="Google Shape;30;p2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1676400" y="3651250"/>
            <a:ext cx="10363200" cy="87026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6" name="Google Shape;36;p21"/>
          <p:cNvSpPr txBox="1">
            <a:spLocks noGrp="1"/>
          </p:cNvSpPr>
          <p:nvPr>
            <p:ph type="body" idx="2"/>
          </p:nvPr>
        </p:nvSpPr>
        <p:spPr>
          <a:xfrm>
            <a:off x="12344400" y="3651250"/>
            <a:ext cx="10363200" cy="87026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1679576"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1679577" y="3362326"/>
            <a:ext cx="10315574" cy="164782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43" name="Google Shape;43;p22"/>
          <p:cNvSpPr txBox="1">
            <a:spLocks noGrp="1"/>
          </p:cNvSpPr>
          <p:nvPr>
            <p:ph type="body" idx="2"/>
          </p:nvPr>
        </p:nvSpPr>
        <p:spPr>
          <a:xfrm>
            <a:off x="1679577" y="5010150"/>
            <a:ext cx="10315574" cy="73691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4" name="Google Shape;44;p22"/>
          <p:cNvSpPr txBox="1">
            <a:spLocks noGrp="1"/>
          </p:cNvSpPr>
          <p:nvPr>
            <p:ph type="body" idx="3"/>
          </p:nvPr>
        </p:nvSpPr>
        <p:spPr>
          <a:xfrm>
            <a:off x="12344400" y="3362326"/>
            <a:ext cx="10366376" cy="164782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45" name="Google Shape;45;p22"/>
          <p:cNvSpPr txBox="1">
            <a:spLocks noGrp="1"/>
          </p:cNvSpPr>
          <p:nvPr>
            <p:ph type="body" idx="4"/>
          </p:nvPr>
        </p:nvSpPr>
        <p:spPr>
          <a:xfrm>
            <a:off x="12344400" y="5010150"/>
            <a:ext cx="10366376" cy="73691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6" name="Google Shape;46;p2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rmAutofit/>
          </a:bodyPr>
          <a:lstStyle>
            <a:lvl1pPr marL="457200" lvl="0" indent="-635000" algn="l">
              <a:lnSpc>
                <a:spcPct val="90000"/>
              </a:lnSpc>
              <a:spcBef>
                <a:spcPts val="2000"/>
              </a:spcBef>
              <a:spcAft>
                <a:spcPts val="0"/>
              </a:spcAft>
              <a:buClr>
                <a:schemeClr val="dk1"/>
              </a:buClr>
              <a:buSzPts val="6400"/>
              <a:buChar char="•"/>
              <a:defRPr sz="6400"/>
            </a:lvl1pPr>
            <a:lvl2pPr marL="914400" lvl="1" indent="-584200" algn="l">
              <a:lnSpc>
                <a:spcPct val="90000"/>
              </a:lnSpc>
              <a:spcBef>
                <a:spcPts val="1000"/>
              </a:spcBef>
              <a:spcAft>
                <a:spcPts val="0"/>
              </a:spcAft>
              <a:buClr>
                <a:schemeClr val="dk1"/>
              </a:buClr>
              <a:buSzPts val="5600"/>
              <a:buChar char="•"/>
              <a:defRPr sz="5600"/>
            </a:lvl2pPr>
            <a:lvl3pPr marL="1371600" lvl="2" indent="-533400" algn="l">
              <a:lnSpc>
                <a:spcPct val="90000"/>
              </a:lnSpc>
              <a:spcBef>
                <a:spcPts val="1000"/>
              </a:spcBef>
              <a:spcAft>
                <a:spcPts val="0"/>
              </a:spcAft>
              <a:buClr>
                <a:schemeClr val="dk1"/>
              </a:buClr>
              <a:buSzPts val="4800"/>
              <a:buChar char="•"/>
              <a:defRPr sz="4800"/>
            </a:lvl3pPr>
            <a:lvl4pPr marL="1828800" lvl="3" indent="-482600" algn="l">
              <a:lnSpc>
                <a:spcPct val="90000"/>
              </a:lnSpc>
              <a:spcBef>
                <a:spcPts val="1000"/>
              </a:spcBef>
              <a:spcAft>
                <a:spcPts val="0"/>
              </a:spcAft>
              <a:buClr>
                <a:schemeClr val="dk1"/>
              </a:buClr>
              <a:buSzPts val="4000"/>
              <a:buChar char="•"/>
              <a:defRPr sz="4000"/>
            </a:lvl4pPr>
            <a:lvl5pPr marL="2286000" lvl="4" indent="-482600" algn="l">
              <a:lnSpc>
                <a:spcPct val="90000"/>
              </a:lnSpc>
              <a:spcBef>
                <a:spcPts val="1000"/>
              </a:spcBef>
              <a:spcAft>
                <a:spcPts val="0"/>
              </a:spcAft>
              <a:buClr>
                <a:schemeClr val="dk1"/>
              </a:buClr>
              <a:buSzPts val="4000"/>
              <a:buChar char="•"/>
              <a:defRPr sz="4000"/>
            </a:lvl5pPr>
            <a:lvl6pPr marL="2743200" lvl="5" indent="-482600" algn="l">
              <a:lnSpc>
                <a:spcPct val="90000"/>
              </a:lnSpc>
              <a:spcBef>
                <a:spcPts val="1000"/>
              </a:spcBef>
              <a:spcAft>
                <a:spcPts val="0"/>
              </a:spcAft>
              <a:buClr>
                <a:schemeClr val="dk1"/>
              </a:buClr>
              <a:buSzPts val="4000"/>
              <a:buChar char="•"/>
              <a:defRPr sz="4000"/>
            </a:lvl6pPr>
            <a:lvl7pPr marL="3200400" lvl="6" indent="-482600" algn="l">
              <a:lnSpc>
                <a:spcPct val="90000"/>
              </a:lnSpc>
              <a:spcBef>
                <a:spcPts val="1000"/>
              </a:spcBef>
              <a:spcAft>
                <a:spcPts val="0"/>
              </a:spcAft>
              <a:buClr>
                <a:schemeClr val="dk1"/>
              </a:buClr>
              <a:buSzPts val="4000"/>
              <a:buChar char="•"/>
              <a:defRPr sz="4000"/>
            </a:lvl7pPr>
            <a:lvl8pPr marL="3657600" lvl="7" indent="-482600" algn="l">
              <a:lnSpc>
                <a:spcPct val="90000"/>
              </a:lnSpc>
              <a:spcBef>
                <a:spcPts val="1000"/>
              </a:spcBef>
              <a:spcAft>
                <a:spcPts val="0"/>
              </a:spcAft>
              <a:buClr>
                <a:schemeClr val="dk1"/>
              </a:buClr>
              <a:buSzPts val="4000"/>
              <a:buChar char="•"/>
              <a:defRPr sz="4000"/>
            </a:lvl8pPr>
            <a:lvl9pPr marL="4114800" lvl="8" indent="-482600" algn="l">
              <a:lnSpc>
                <a:spcPct val="90000"/>
              </a:lnSpc>
              <a:spcBef>
                <a:spcPts val="1000"/>
              </a:spcBef>
              <a:spcAft>
                <a:spcPts val="0"/>
              </a:spcAft>
              <a:buClr>
                <a:schemeClr val="dk1"/>
              </a:buClr>
              <a:buSzPts val="4000"/>
              <a:buChar char="•"/>
              <a:defRPr sz="4000"/>
            </a:lvl9pPr>
          </a:lstStyle>
          <a:p>
            <a:endParaRPr/>
          </a:p>
        </p:txBody>
      </p:sp>
      <p:sp>
        <p:nvSpPr>
          <p:cNvPr id="61" name="Google Shape;61;p25"/>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62" name="Google Shape;62;p2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a:spLocks noGrp="1"/>
          </p:cNvSpPr>
          <p:nvPr>
            <p:ph type="pic" idx="2"/>
          </p:nvPr>
        </p:nvSpPr>
        <p:spPr>
          <a:xfrm>
            <a:off x="10366376" y="1974851"/>
            <a:ext cx="12344400" cy="9747250"/>
          </a:xfrm>
          <a:prstGeom prst="rect">
            <a:avLst/>
          </a:prstGeom>
          <a:noFill/>
          <a:ln>
            <a:noFill/>
          </a:ln>
        </p:spPr>
      </p:sp>
      <p:sp>
        <p:nvSpPr>
          <p:cNvPr id="68" name="Google Shape;68;p26"/>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69" name="Google Shape;69;p26"/>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rm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gif"/><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3.emf"/><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p:nvPr/>
        </p:nvSpPr>
        <p:spPr>
          <a:xfrm>
            <a:off x="810974" y="3730394"/>
            <a:ext cx="19540287"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800"/>
              <a:buFont typeface="Arial"/>
              <a:buNone/>
            </a:pPr>
            <a:r>
              <a:rPr lang="en-US" sz="6000" b="1" i="0" u="none" strike="noStrike" cap="none" dirty="0">
                <a:solidFill>
                  <a:srgbClr val="002856"/>
                </a:solidFill>
                <a:latin typeface="+mn-lt"/>
                <a:ea typeface="Helvetica Neue"/>
                <a:cs typeface="Helvetica Neue"/>
                <a:sym typeface="Helvetica Neue"/>
              </a:rPr>
              <a:t>Exploring New MeV Neutrino Sources </a:t>
            </a:r>
          </a:p>
          <a:p>
            <a:pPr marL="0" marR="0" lvl="0" indent="0" algn="l" rtl="0">
              <a:lnSpc>
                <a:spcPct val="100000"/>
              </a:lnSpc>
              <a:spcBef>
                <a:spcPts val="0"/>
              </a:spcBef>
              <a:spcAft>
                <a:spcPts val="0"/>
              </a:spcAft>
              <a:buClr>
                <a:srgbClr val="000000"/>
              </a:buClr>
              <a:buSzPts val="6800"/>
              <a:buFont typeface="Arial"/>
              <a:buNone/>
            </a:pPr>
            <a:r>
              <a:rPr lang="en-US" sz="6000" b="1" i="0" u="none" strike="noStrike" cap="none" dirty="0">
                <a:solidFill>
                  <a:srgbClr val="002856"/>
                </a:solidFill>
                <a:latin typeface="+mn-lt"/>
                <a:ea typeface="Helvetica Neue"/>
                <a:cs typeface="Helvetica Neue"/>
                <a:sym typeface="Helvetica Neue"/>
              </a:rPr>
              <a:t>with a Water-based liquid scintillator Detector</a:t>
            </a:r>
            <a:endParaRPr sz="6000" b="1" i="0" u="none" strike="noStrike" cap="none" dirty="0">
              <a:solidFill>
                <a:srgbClr val="002856"/>
              </a:solidFill>
              <a:latin typeface="+mn-lt"/>
              <a:ea typeface="Helvetica Neue"/>
              <a:cs typeface="Helvetica Neue"/>
              <a:sym typeface="Helvetica Neue"/>
            </a:endParaRPr>
          </a:p>
        </p:txBody>
      </p:sp>
      <p:sp>
        <p:nvSpPr>
          <p:cNvPr id="90" name="Google Shape;90;p2"/>
          <p:cNvSpPr/>
          <p:nvPr/>
        </p:nvSpPr>
        <p:spPr>
          <a:xfrm rot="10800000" flipH="1">
            <a:off x="920177" y="5667385"/>
            <a:ext cx="7752768" cy="87223"/>
          </a:xfrm>
          <a:prstGeom prst="rect">
            <a:avLst/>
          </a:prstGeom>
          <a:solidFill>
            <a:srgbClr val="43C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2856"/>
              </a:solidFill>
              <a:latin typeface="+mn-lt"/>
              <a:ea typeface="Helvetica Neue"/>
              <a:cs typeface="Helvetica Neue"/>
              <a:sym typeface="Helvetica Neue"/>
            </a:endParaRPr>
          </a:p>
        </p:txBody>
      </p:sp>
      <p:sp>
        <p:nvSpPr>
          <p:cNvPr id="91" name="Google Shape;91;p2"/>
          <p:cNvSpPr txBox="1"/>
          <p:nvPr/>
        </p:nvSpPr>
        <p:spPr>
          <a:xfrm>
            <a:off x="810974" y="6073110"/>
            <a:ext cx="18774591"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rgbClr val="43C0C2"/>
                </a:solidFill>
                <a:latin typeface="+mn-lt"/>
                <a:ea typeface="Helvetica Neue"/>
                <a:cs typeface="Helvetica Neue"/>
                <a:sym typeface="Helvetica Neue"/>
              </a:rPr>
              <a:t>2025. 08. 28</a:t>
            </a:r>
            <a:endParaRPr sz="1400" b="0" i="0" u="none" strike="noStrike" cap="none" dirty="0">
              <a:solidFill>
                <a:srgbClr val="000000"/>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000" b="1" dirty="0">
                <a:solidFill>
                  <a:srgbClr val="AEABAB"/>
                </a:solidFill>
                <a:latin typeface="+mn-lt"/>
                <a:ea typeface="Helvetica Neue"/>
                <a:cs typeface="Helvetica Neue"/>
                <a:sym typeface="Helvetica Neue"/>
              </a:rPr>
              <a:t>Workshop for the 10th Anniversary of the Discovery of Gravitational Waves and KGWG Assembly Meeting</a:t>
            </a:r>
            <a:endParaRPr sz="4000" b="0" i="0" u="none" strike="noStrike" cap="none" dirty="0">
              <a:solidFill>
                <a:srgbClr val="000000"/>
              </a:solidFill>
              <a:latin typeface="+mn-lt"/>
              <a:ea typeface="Helvetica Neue"/>
              <a:cs typeface="Helvetica Neue"/>
              <a:sym typeface="Helvetica Neue"/>
            </a:endParaRPr>
          </a:p>
        </p:txBody>
      </p:sp>
      <p:sp>
        <p:nvSpPr>
          <p:cNvPr id="92" name="Google Shape;92;p2"/>
          <p:cNvSpPr txBox="1"/>
          <p:nvPr/>
        </p:nvSpPr>
        <p:spPr>
          <a:xfrm>
            <a:off x="734781" y="10393600"/>
            <a:ext cx="4714500" cy="6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33"/>
              <a:buFont typeface="Arial"/>
              <a:buNone/>
            </a:pPr>
            <a:r>
              <a:rPr lang="en-US" sz="3733" b="1" i="0" u="none" strike="noStrike" cap="none" dirty="0">
                <a:solidFill>
                  <a:srgbClr val="002856"/>
                </a:solidFill>
                <a:latin typeface="+mn-lt"/>
                <a:ea typeface="Helvetica Neue"/>
                <a:cs typeface="Helvetica Neue"/>
                <a:sym typeface="Helvetica Neue"/>
              </a:rPr>
              <a:t>CONTACT</a:t>
            </a:r>
            <a:endParaRPr sz="3067" b="1" i="0" u="none" strike="noStrike" cap="none" dirty="0">
              <a:solidFill>
                <a:srgbClr val="002856"/>
              </a:solidFill>
              <a:latin typeface="+mn-lt"/>
              <a:ea typeface="Helvetica Neue"/>
              <a:cs typeface="Helvetica Neue"/>
              <a:sym typeface="Helvetica Neue"/>
            </a:endParaRPr>
          </a:p>
        </p:txBody>
      </p:sp>
      <p:sp>
        <p:nvSpPr>
          <p:cNvPr id="93" name="Google Shape;93;p2"/>
          <p:cNvSpPr/>
          <p:nvPr/>
        </p:nvSpPr>
        <p:spPr>
          <a:xfrm rot="10800000" flipH="1">
            <a:off x="866175" y="11233481"/>
            <a:ext cx="17766765" cy="60959"/>
          </a:xfrm>
          <a:prstGeom prst="rect">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2856"/>
              </a:solidFill>
              <a:latin typeface="+mn-lt"/>
              <a:ea typeface="Helvetica Neue"/>
              <a:cs typeface="Helvetica Neue"/>
              <a:sym typeface="Helvetica Neue"/>
            </a:endParaRPr>
          </a:p>
        </p:txBody>
      </p:sp>
      <p:sp>
        <p:nvSpPr>
          <p:cNvPr id="94" name="Google Shape;94;p2"/>
          <p:cNvSpPr/>
          <p:nvPr/>
        </p:nvSpPr>
        <p:spPr>
          <a:xfrm>
            <a:off x="734770" y="11379001"/>
            <a:ext cx="11113236" cy="1491522"/>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933"/>
              <a:buFont typeface="Arial"/>
              <a:buNone/>
            </a:pPr>
            <a:r>
              <a:rPr lang="en-US" sz="2933" b="1" i="0" u="none" strike="noStrike" cap="none" dirty="0">
                <a:solidFill>
                  <a:srgbClr val="002856"/>
                </a:solidFill>
                <a:latin typeface="+mn-lt"/>
                <a:ea typeface="Helvetica Neue"/>
                <a:cs typeface="Helvetica Neue"/>
                <a:sym typeface="Helvetica Neue"/>
              </a:rPr>
              <a:t>Gwangeon Seong</a:t>
            </a:r>
            <a:endParaRPr sz="1400" b="1" i="0" u="none" strike="noStrike" cap="none" dirty="0">
              <a:solidFill>
                <a:srgbClr val="000000"/>
              </a:solidFill>
              <a:latin typeface="+mn-lt"/>
              <a:ea typeface="Helvetica Neue"/>
              <a:cs typeface="Helvetica Neue"/>
              <a:sym typeface="Helvetica Neue"/>
            </a:endParaRPr>
          </a:p>
          <a:p>
            <a:pPr marL="0" marR="0" lvl="0" indent="0" algn="l" rtl="0">
              <a:lnSpc>
                <a:spcPct val="110000"/>
              </a:lnSpc>
              <a:spcBef>
                <a:spcPts val="0"/>
              </a:spcBef>
              <a:spcAft>
                <a:spcPts val="0"/>
              </a:spcAft>
              <a:buClr>
                <a:srgbClr val="000000"/>
              </a:buClr>
              <a:buSzPts val="2933"/>
              <a:buFont typeface="Arial"/>
              <a:buNone/>
            </a:pPr>
            <a:r>
              <a:rPr lang="en-US" sz="2933" b="1" i="0" u="none" strike="noStrike" cap="none" dirty="0">
                <a:solidFill>
                  <a:srgbClr val="002856"/>
                </a:solidFill>
                <a:latin typeface="+mn-lt"/>
                <a:ea typeface="Helvetica Neue"/>
                <a:cs typeface="Helvetica Neue"/>
                <a:sym typeface="Helvetica Neue"/>
              </a:rPr>
              <a:t>Department of physics, Ewha </a:t>
            </a:r>
            <a:r>
              <a:rPr lang="en-US" sz="2933" b="1" i="0" u="none" strike="noStrike" cap="none" dirty="0" err="1">
                <a:solidFill>
                  <a:srgbClr val="002856"/>
                </a:solidFill>
                <a:latin typeface="+mn-lt"/>
                <a:ea typeface="Helvetica Neue"/>
                <a:cs typeface="Helvetica Neue"/>
                <a:sym typeface="Helvetica Neue"/>
              </a:rPr>
              <a:t>Womans</a:t>
            </a:r>
            <a:r>
              <a:rPr lang="en-US" sz="2933" b="1" i="0" u="none" strike="noStrike" cap="none">
                <a:solidFill>
                  <a:srgbClr val="002856"/>
                </a:solidFill>
                <a:latin typeface="+mn-lt"/>
                <a:ea typeface="Helvetica Neue"/>
                <a:cs typeface="Helvetica Neue"/>
                <a:sym typeface="Helvetica Neue"/>
              </a:rPr>
              <a:t> University</a:t>
            </a:r>
            <a:endParaRPr sz="1400" b="1" i="0" u="none" strike="noStrike" cap="none">
              <a:solidFill>
                <a:srgbClr val="000000"/>
              </a:solidFill>
              <a:latin typeface="+mn-lt"/>
              <a:ea typeface="Helvetica Neue"/>
              <a:cs typeface="Helvetica Neue"/>
              <a:sym typeface="Helvetica Neue"/>
            </a:endParaRPr>
          </a:p>
          <a:p>
            <a:pPr marL="0" marR="0" lvl="0" indent="0" algn="l" rtl="0">
              <a:lnSpc>
                <a:spcPct val="110000"/>
              </a:lnSpc>
              <a:spcBef>
                <a:spcPts val="0"/>
              </a:spcBef>
              <a:spcAft>
                <a:spcPts val="0"/>
              </a:spcAft>
              <a:buClr>
                <a:srgbClr val="000000"/>
              </a:buClr>
              <a:buSzPts val="2400"/>
              <a:buFont typeface="Arial"/>
              <a:buNone/>
            </a:pPr>
            <a:r>
              <a:rPr lang="en-US" sz="2400" b="1" i="0" u="none" strike="noStrike" cap="none">
                <a:solidFill>
                  <a:srgbClr val="002856"/>
                </a:solidFill>
                <a:latin typeface="+mn-lt"/>
                <a:ea typeface="Helvetica Neue"/>
                <a:cs typeface="Helvetica Neue"/>
                <a:sym typeface="Helvetica Neue"/>
              </a:rPr>
              <a:t>E-mail :  geseong@ewha.ac.kr</a:t>
            </a:r>
            <a:endParaRPr sz="2400" b="1" i="0" u="none" strike="noStrike" cap="none">
              <a:solidFill>
                <a:srgbClr val="002856"/>
              </a:solidFill>
              <a:latin typeface="+mn-lt"/>
              <a:ea typeface="Helvetica Neue"/>
              <a:cs typeface="Helvetica Neue"/>
              <a:sym typeface="Helvetica Neue"/>
            </a:endParaRPr>
          </a:p>
        </p:txBody>
      </p:sp>
      <p:sp>
        <p:nvSpPr>
          <p:cNvPr id="95" name="Google Shape;95;p2"/>
          <p:cNvSpPr txBox="1">
            <a:spLocks noGrp="1"/>
          </p:cNvSpPr>
          <p:nvPr>
            <p:ph type="sldNum" idx="12"/>
          </p:nvPr>
        </p:nvSpPr>
        <p:spPr>
          <a:xfrm>
            <a:off x="18632940" y="94216"/>
            <a:ext cx="5486400" cy="730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3600"/>
              <a:buNone/>
            </a:pPr>
            <a:fld id="{00000000-1234-1234-1234-123412341234}" type="slidenum">
              <a:rPr lang="en-US">
                <a:latin typeface="+mn-lt"/>
                <a:ea typeface="Helvetica Neue"/>
                <a:cs typeface="Helvetica Neue"/>
                <a:sym typeface="Helvetica Neue"/>
              </a:rPr>
              <a:t>1</a:t>
            </a:fld>
            <a:r>
              <a:rPr lang="en-US">
                <a:latin typeface="+mn-lt"/>
                <a:ea typeface="Helvetica Neue"/>
                <a:cs typeface="Helvetica Neue"/>
                <a:sym typeface="Helvetica Neue"/>
              </a:rPr>
              <a:t> </a:t>
            </a:r>
            <a:endParaRPr>
              <a:latin typeface="+mn-lt"/>
              <a:ea typeface="Helvetica Neue"/>
              <a:cs typeface="Helvetica Neue"/>
              <a:sym typeface="Helvetica Neue"/>
            </a:endParaRPr>
          </a:p>
        </p:txBody>
      </p:sp>
      <p:pic>
        <p:nvPicPr>
          <p:cNvPr id="96" name="Google Shape;96;p2" descr="EWHA 1886 梨花女大 1945 W.U."/>
          <p:cNvPicPr preferRelativeResize="0"/>
          <p:nvPr/>
        </p:nvPicPr>
        <p:blipFill rotWithShape="1">
          <a:blip r:embed="rId3">
            <a:alphaModFix/>
          </a:blip>
          <a:srcRect/>
          <a:stretch/>
        </p:blipFill>
        <p:spPr>
          <a:xfrm>
            <a:off x="20842530" y="10393609"/>
            <a:ext cx="2806700" cy="2781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34E1E-E319-F206-D6C4-DC393E3B927F}"/>
            </a:ext>
          </a:extLst>
        </p:cNvPr>
        <p:cNvGrpSpPr/>
        <p:nvPr/>
      </p:nvGrpSpPr>
      <p:grpSpPr>
        <a:xfrm>
          <a:off x="0" y="0"/>
          <a:ext cx="0" cy="0"/>
          <a:chOff x="0" y="0"/>
          <a:chExt cx="0" cy="0"/>
        </a:xfrm>
      </p:grpSpPr>
      <p:cxnSp>
        <p:nvCxnSpPr>
          <p:cNvPr id="67" name="직선 연결선 41">
            <a:extLst>
              <a:ext uri="{FF2B5EF4-FFF2-40B4-BE49-F238E27FC236}">
                <a16:creationId xmlns:a16="http://schemas.microsoft.com/office/drawing/2014/main" id="{EFFF8C44-F097-61CC-40D4-33634890C124}"/>
              </a:ext>
            </a:extLst>
          </p:cNvPr>
          <p:cNvCxnSpPr/>
          <p:nvPr/>
        </p:nvCxnSpPr>
        <p:spPr>
          <a:xfrm>
            <a:off x="1192020" y="2514326"/>
            <a:ext cx="4100889" cy="0"/>
          </a:xfrm>
          <a:prstGeom prst="line">
            <a:avLst/>
          </a:prstGeom>
          <a:ln w="57150">
            <a:solidFill>
              <a:srgbClr val="43C0C2"/>
            </a:solidFill>
          </a:ln>
        </p:spPr>
        <p:style>
          <a:lnRef idx="1">
            <a:schemeClr val="accent1"/>
          </a:lnRef>
          <a:fillRef idx="0">
            <a:schemeClr val="accent1"/>
          </a:fillRef>
          <a:effectRef idx="0">
            <a:schemeClr val="accent1"/>
          </a:effectRef>
          <a:fontRef idx="minor">
            <a:schemeClr val="tx1"/>
          </a:fontRef>
        </p:style>
      </p:cxnSp>
      <p:sp>
        <p:nvSpPr>
          <p:cNvPr id="4" name="직사각형 3">
            <a:extLst>
              <a:ext uri="{FF2B5EF4-FFF2-40B4-BE49-F238E27FC236}">
                <a16:creationId xmlns:a16="http://schemas.microsoft.com/office/drawing/2014/main" id="{08E73E77-10CD-46B3-0306-DF399A3363B9}"/>
              </a:ext>
            </a:extLst>
          </p:cNvPr>
          <p:cNvSpPr/>
          <p:nvPr/>
        </p:nvSpPr>
        <p:spPr>
          <a:xfrm>
            <a:off x="980866" y="1439554"/>
            <a:ext cx="23515429" cy="984885"/>
          </a:xfrm>
          <a:prstGeom prst="rect">
            <a:avLst/>
          </a:prstGeom>
        </p:spPr>
        <p:txBody>
          <a:bodyPr wrap="square">
            <a:spAutoFit/>
          </a:bodyPr>
          <a:lstStyle/>
          <a:p>
            <a:r>
              <a:rPr lang="en-US" altLang="ko-KR" sz="5800" b="1" spc="-113" dirty="0">
                <a:solidFill>
                  <a:srgbClr val="002856"/>
                </a:solidFill>
                <a:latin typeface="+mn-lt"/>
                <a:ea typeface="나눔고딕" panose="020D0604000000000000" pitchFamily="50" charset="-127"/>
                <a:cs typeface="Nanum Gothic Bold" charset="-127"/>
              </a:rPr>
              <a:t>What New Science We Can Expect</a:t>
            </a:r>
          </a:p>
        </p:txBody>
      </p:sp>
      <p:sp>
        <p:nvSpPr>
          <p:cNvPr id="47" name="직사각형 46">
            <a:extLst>
              <a:ext uri="{FF2B5EF4-FFF2-40B4-BE49-F238E27FC236}">
                <a16:creationId xmlns:a16="http://schemas.microsoft.com/office/drawing/2014/main" id="{D55E3D5C-0E87-2161-BD28-480E1C90F489}"/>
              </a:ext>
            </a:extLst>
          </p:cNvPr>
          <p:cNvSpPr/>
          <p:nvPr/>
        </p:nvSpPr>
        <p:spPr>
          <a:xfrm>
            <a:off x="0" y="56480"/>
            <a:ext cx="24384000" cy="876936"/>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dirty="0"/>
          </a:p>
        </p:txBody>
      </p:sp>
      <p:sp>
        <p:nvSpPr>
          <p:cNvPr id="3" name="슬라이드 번호 개체 틀 2">
            <a:extLst>
              <a:ext uri="{FF2B5EF4-FFF2-40B4-BE49-F238E27FC236}">
                <a16:creationId xmlns:a16="http://schemas.microsoft.com/office/drawing/2014/main" id="{6D7F9954-4658-7FD9-3D91-8BB4EEF124E3}"/>
              </a:ext>
            </a:extLst>
          </p:cNvPr>
          <p:cNvSpPr>
            <a:spLocks noGrp="1"/>
          </p:cNvSpPr>
          <p:nvPr>
            <p:ph type="sldNum" sz="quarter" idx="12"/>
          </p:nvPr>
        </p:nvSpPr>
        <p:spPr/>
        <p:txBody>
          <a:bodyPr/>
          <a:lstStyle/>
          <a:p>
            <a:fld id="{1B6D7589-F66E-2345-B4D0-21B08A927088}" type="slidenum">
              <a:rPr kumimoji="1" lang="ko-KR" altLang="en-US" smtClean="0">
                <a:latin typeface="+mn-lt"/>
              </a:rPr>
              <a:pPr/>
              <a:t>10</a:t>
            </a:fld>
            <a:endParaRPr kumimoji="1" lang="ko-KR" altLang="en-US" dirty="0">
              <a:latin typeface="+mn-lt"/>
            </a:endParaRPr>
          </a:p>
        </p:txBody>
      </p:sp>
      <p:sp>
        <p:nvSpPr>
          <p:cNvPr id="5" name="TextBox 4">
            <a:extLst>
              <a:ext uri="{FF2B5EF4-FFF2-40B4-BE49-F238E27FC236}">
                <a16:creationId xmlns:a16="http://schemas.microsoft.com/office/drawing/2014/main" id="{ED90E81F-680F-A18B-5FDD-FC77E2CF378A}"/>
              </a:ext>
            </a:extLst>
          </p:cNvPr>
          <p:cNvSpPr txBox="1"/>
          <p:nvPr/>
        </p:nvSpPr>
        <p:spPr>
          <a:xfrm>
            <a:off x="980866" y="2930577"/>
            <a:ext cx="22679234" cy="3416320"/>
          </a:xfrm>
          <a:prstGeom prst="rect">
            <a:avLst/>
          </a:prstGeom>
          <a:noFill/>
        </p:spPr>
        <p:txBody>
          <a:bodyPr wrap="square" rtlCol="0">
            <a:spAutoFit/>
          </a:bodyPr>
          <a:lstStyle/>
          <a:p>
            <a:r>
              <a:rPr lang="en-US" altLang="ko-KR" sz="5400" dirty="0"/>
              <a:t>For multi-messenger observations of core-collapse supernovae</a:t>
            </a:r>
          </a:p>
          <a:p>
            <a:pPr marL="685800" indent="-685800">
              <a:buFont typeface="Arial" panose="020B0604020202020204" pitchFamily="34" charset="0"/>
              <a:buChar char="•"/>
            </a:pPr>
            <a:r>
              <a:rPr lang="en-US" altLang="ko-KR" sz="5400" dirty="0"/>
              <a:t>Neutrinos from O-burning can provide an early warning (~ month ago) of nearby supernovae</a:t>
            </a:r>
          </a:p>
          <a:p>
            <a:endParaRPr lang="en-US" altLang="ko-KR" sz="5400" dirty="0"/>
          </a:p>
        </p:txBody>
      </p:sp>
      <p:pic>
        <p:nvPicPr>
          <p:cNvPr id="8" name="그림 7">
            <a:extLst>
              <a:ext uri="{FF2B5EF4-FFF2-40B4-BE49-F238E27FC236}">
                <a16:creationId xmlns:a16="http://schemas.microsoft.com/office/drawing/2014/main" id="{20027F00-5AEE-1FD0-771D-A3E0887D1E2E}"/>
              </a:ext>
            </a:extLst>
          </p:cNvPr>
          <p:cNvPicPr>
            <a:picLocks noChangeAspect="1"/>
          </p:cNvPicPr>
          <p:nvPr/>
        </p:nvPicPr>
        <p:blipFill>
          <a:blip r:embed="rId3"/>
          <a:stretch>
            <a:fillRect/>
          </a:stretch>
        </p:blipFill>
        <p:spPr>
          <a:xfrm>
            <a:off x="2978577" y="5657539"/>
            <a:ext cx="18160145" cy="7719298"/>
          </a:xfrm>
          <a:prstGeom prst="rect">
            <a:avLst/>
          </a:prstGeom>
        </p:spPr>
      </p:pic>
    </p:spTree>
    <p:extLst>
      <p:ext uri="{BB962C8B-B14F-4D97-AF65-F5344CB8AC3E}">
        <p14:creationId xmlns:p14="http://schemas.microsoft.com/office/powerpoint/2010/main" val="147807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1CB1A-2931-2FDA-7914-5D573DF8C520}"/>
            </a:ext>
          </a:extLst>
        </p:cNvPr>
        <p:cNvGrpSpPr/>
        <p:nvPr/>
      </p:nvGrpSpPr>
      <p:grpSpPr>
        <a:xfrm>
          <a:off x="0" y="0"/>
          <a:ext cx="0" cy="0"/>
          <a:chOff x="0" y="0"/>
          <a:chExt cx="0" cy="0"/>
        </a:xfrm>
      </p:grpSpPr>
      <p:cxnSp>
        <p:nvCxnSpPr>
          <p:cNvPr id="67" name="직선 연결선 41">
            <a:extLst>
              <a:ext uri="{FF2B5EF4-FFF2-40B4-BE49-F238E27FC236}">
                <a16:creationId xmlns:a16="http://schemas.microsoft.com/office/drawing/2014/main" id="{767788E9-B4FA-381E-350A-990DAB4ED5EC}"/>
              </a:ext>
            </a:extLst>
          </p:cNvPr>
          <p:cNvCxnSpPr/>
          <p:nvPr/>
        </p:nvCxnSpPr>
        <p:spPr>
          <a:xfrm>
            <a:off x="1192020" y="2514326"/>
            <a:ext cx="4100889" cy="0"/>
          </a:xfrm>
          <a:prstGeom prst="line">
            <a:avLst/>
          </a:prstGeom>
          <a:ln w="57150">
            <a:solidFill>
              <a:srgbClr val="43C0C2"/>
            </a:solidFill>
          </a:ln>
        </p:spPr>
        <p:style>
          <a:lnRef idx="1">
            <a:schemeClr val="accent1"/>
          </a:lnRef>
          <a:fillRef idx="0">
            <a:schemeClr val="accent1"/>
          </a:fillRef>
          <a:effectRef idx="0">
            <a:schemeClr val="accent1"/>
          </a:effectRef>
          <a:fontRef idx="minor">
            <a:schemeClr val="tx1"/>
          </a:fontRef>
        </p:style>
      </p:cxnSp>
      <p:sp>
        <p:nvSpPr>
          <p:cNvPr id="4" name="직사각형 3">
            <a:extLst>
              <a:ext uri="{FF2B5EF4-FFF2-40B4-BE49-F238E27FC236}">
                <a16:creationId xmlns:a16="http://schemas.microsoft.com/office/drawing/2014/main" id="{97760ABB-E233-1B71-BBDC-A0092138CA9C}"/>
              </a:ext>
            </a:extLst>
          </p:cNvPr>
          <p:cNvSpPr/>
          <p:nvPr/>
        </p:nvSpPr>
        <p:spPr>
          <a:xfrm>
            <a:off x="980866" y="1439554"/>
            <a:ext cx="23515429" cy="984885"/>
          </a:xfrm>
          <a:prstGeom prst="rect">
            <a:avLst/>
          </a:prstGeom>
        </p:spPr>
        <p:txBody>
          <a:bodyPr wrap="square">
            <a:spAutoFit/>
          </a:bodyPr>
          <a:lstStyle/>
          <a:p>
            <a:r>
              <a:rPr lang="en-US" altLang="ko-KR" sz="5800" b="1" spc="-113" dirty="0">
                <a:solidFill>
                  <a:srgbClr val="002856"/>
                </a:solidFill>
                <a:latin typeface="+mn-lt"/>
                <a:ea typeface="나눔고딕" panose="020D0604000000000000" pitchFamily="50" charset="-127"/>
                <a:cs typeface="Nanum Gothic Bold" charset="-127"/>
              </a:rPr>
              <a:t>What New Science We Can Expect</a:t>
            </a:r>
          </a:p>
        </p:txBody>
      </p:sp>
      <p:sp>
        <p:nvSpPr>
          <p:cNvPr id="47" name="직사각형 46">
            <a:extLst>
              <a:ext uri="{FF2B5EF4-FFF2-40B4-BE49-F238E27FC236}">
                <a16:creationId xmlns:a16="http://schemas.microsoft.com/office/drawing/2014/main" id="{B1534004-7FF1-86CF-7A4D-4E532BA32388}"/>
              </a:ext>
            </a:extLst>
          </p:cNvPr>
          <p:cNvSpPr/>
          <p:nvPr/>
        </p:nvSpPr>
        <p:spPr>
          <a:xfrm>
            <a:off x="0" y="37430"/>
            <a:ext cx="24384000" cy="876936"/>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dirty="0"/>
          </a:p>
        </p:txBody>
      </p:sp>
      <p:sp>
        <p:nvSpPr>
          <p:cNvPr id="3" name="슬라이드 번호 개체 틀 2">
            <a:extLst>
              <a:ext uri="{FF2B5EF4-FFF2-40B4-BE49-F238E27FC236}">
                <a16:creationId xmlns:a16="http://schemas.microsoft.com/office/drawing/2014/main" id="{0BA20331-3100-A2B7-2C99-3A1F1DCDCEF1}"/>
              </a:ext>
            </a:extLst>
          </p:cNvPr>
          <p:cNvSpPr>
            <a:spLocks noGrp="1"/>
          </p:cNvSpPr>
          <p:nvPr>
            <p:ph type="sldNum" sz="quarter" idx="12"/>
          </p:nvPr>
        </p:nvSpPr>
        <p:spPr/>
        <p:txBody>
          <a:bodyPr/>
          <a:lstStyle/>
          <a:p>
            <a:fld id="{1B6D7589-F66E-2345-B4D0-21B08A927088}" type="slidenum">
              <a:rPr kumimoji="1" lang="ko-KR" altLang="en-US" smtClean="0">
                <a:latin typeface="+mn-lt"/>
              </a:rPr>
              <a:pPr/>
              <a:t>11</a:t>
            </a:fld>
            <a:endParaRPr kumimoji="1" lang="ko-KR" altLang="en-US" dirty="0">
              <a:latin typeface="+mn-lt"/>
            </a:endParaRPr>
          </a:p>
        </p:txBody>
      </p:sp>
      <p:sp>
        <p:nvSpPr>
          <p:cNvPr id="5" name="TextBox 4">
            <a:extLst>
              <a:ext uri="{FF2B5EF4-FFF2-40B4-BE49-F238E27FC236}">
                <a16:creationId xmlns:a16="http://schemas.microsoft.com/office/drawing/2014/main" id="{E01A0534-E7D9-F819-E6DF-65CFFFF75F2D}"/>
              </a:ext>
            </a:extLst>
          </p:cNvPr>
          <p:cNvSpPr txBox="1"/>
          <p:nvPr/>
        </p:nvSpPr>
        <p:spPr>
          <a:xfrm>
            <a:off x="980866" y="2930577"/>
            <a:ext cx="22679234" cy="2585323"/>
          </a:xfrm>
          <a:prstGeom prst="rect">
            <a:avLst/>
          </a:prstGeom>
          <a:noFill/>
        </p:spPr>
        <p:txBody>
          <a:bodyPr wrap="square" rtlCol="0">
            <a:spAutoFit/>
          </a:bodyPr>
          <a:lstStyle/>
          <a:p>
            <a:pPr marL="685800" indent="-685800">
              <a:buFont typeface="Arial" panose="020B0604020202020204" pitchFamily="34" charset="0"/>
              <a:buChar char="•"/>
            </a:pPr>
            <a:r>
              <a:rPr lang="en-US" altLang="ko-KR" sz="5400" dirty="0"/>
              <a:t>Neutrinos from CNO solar neutrino </a:t>
            </a:r>
            <a:r>
              <a:rPr lang="en-US" altLang="ko-KR" sz="5400" dirty="0">
                <a:sym typeface="Wingdings" panose="05000000000000000000" pitchFamily="2" charset="2"/>
              </a:rPr>
              <a:t></a:t>
            </a:r>
            <a:r>
              <a:rPr lang="en-US" altLang="ko-KR" sz="5400" dirty="0"/>
              <a:t> Solar modeling problem</a:t>
            </a:r>
          </a:p>
          <a:p>
            <a:endParaRPr lang="en-US" altLang="ko-KR" sz="5400" dirty="0"/>
          </a:p>
          <a:p>
            <a:pPr marL="685800" indent="-685800">
              <a:buFont typeface="Arial" panose="020B0604020202020204" pitchFamily="34" charset="0"/>
              <a:buChar char="•"/>
            </a:pPr>
            <a:endParaRPr lang="en-US" altLang="ko-KR" sz="5400" dirty="0"/>
          </a:p>
        </p:txBody>
      </p:sp>
      <p:pic>
        <p:nvPicPr>
          <p:cNvPr id="2" name="그림 1">
            <a:extLst>
              <a:ext uri="{FF2B5EF4-FFF2-40B4-BE49-F238E27FC236}">
                <a16:creationId xmlns:a16="http://schemas.microsoft.com/office/drawing/2014/main" id="{3E59722D-B19B-9833-ED96-455F9ACF2FB0}"/>
              </a:ext>
            </a:extLst>
          </p:cNvPr>
          <p:cNvPicPr>
            <a:picLocks noChangeAspect="1"/>
          </p:cNvPicPr>
          <p:nvPr/>
        </p:nvPicPr>
        <p:blipFill>
          <a:blip r:embed="rId3"/>
          <a:stretch>
            <a:fillRect/>
          </a:stretch>
        </p:blipFill>
        <p:spPr>
          <a:xfrm>
            <a:off x="1959206" y="3815697"/>
            <a:ext cx="20465587" cy="9656814"/>
          </a:xfrm>
          <a:prstGeom prst="rect">
            <a:avLst/>
          </a:prstGeom>
        </p:spPr>
      </p:pic>
      <p:sp>
        <p:nvSpPr>
          <p:cNvPr id="6" name="직사각형 5">
            <a:extLst>
              <a:ext uri="{FF2B5EF4-FFF2-40B4-BE49-F238E27FC236}">
                <a16:creationId xmlns:a16="http://schemas.microsoft.com/office/drawing/2014/main" id="{D3531C7A-33B9-DD60-38DB-0928A23B493E}"/>
              </a:ext>
            </a:extLst>
          </p:cNvPr>
          <p:cNvSpPr/>
          <p:nvPr/>
        </p:nvSpPr>
        <p:spPr>
          <a:xfrm>
            <a:off x="17354550" y="5715000"/>
            <a:ext cx="5070243" cy="775751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6852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6"/>
          <p:cNvSpPr/>
          <p:nvPr/>
        </p:nvSpPr>
        <p:spPr>
          <a:xfrm>
            <a:off x="-6294" y="12998729"/>
            <a:ext cx="24384000" cy="730250"/>
          </a:xfrm>
          <a:prstGeom prst="rect">
            <a:avLst/>
          </a:prstGeom>
          <a:gradFill>
            <a:gsLst>
              <a:gs pos="0">
                <a:srgbClr val="002856"/>
              </a:gs>
              <a:gs pos="49000">
                <a:srgbClr val="002856"/>
              </a:gs>
              <a:gs pos="85000">
                <a:srgbClr val="1CCFC9"/>
              </a:gs>
              <a:gs pos="100000">
                <a:srgbClr val="1CCFC9"/>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Helvetica Neue"/>
              <a:ea typeface="Helvetica Neue"/>
              <a:cs typeface="Helvetica Neue"/>
              <a:sym typeface="Helvetica Neue"/>
            </a:endParaRPr>
          </a:p>
        </p:txBody>
      </p:sp>
      <p:sp>
        <p:nvSpPr>
          <p:cNvPr id="285" name="Google Shape;285;p16"/>
          <p:cNvSpPr/>
          <p:nvPr/>
        </p:nvSpPr>
        <p:spPr>
          <a:xfrm>
            <a:off x="9052651" y="9142614"/>
            <a:ext cx="6278707"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400"/>
              <a:buFont typeface="Arial"/>
              <a:buNone/>
            </a:pPr>
            <a:r>
              <a:rPr lang="en-US" sz="8400" b="1" i="0" u="none" strike="noStrike" cap="none">
                <a:solidFill>
                  <a:srgbClr val="002856"/>
                </a:solidFill>
                <a:latin typeface="Helvetica Neue"/>
                <a:ea typeface="Helvetica Neue"/>
                <a:cs typeface="Helvetica Neue"/>
                <a:sym typeface="Helvetica Neue"/>
              </a:rPr>
              <a:t>THANK YOU</a:t>
            </a:r>
            <a:endParaRPr sz="8400" b="1" i="0" u="none" strike="noStrike" cap="none">
              <a:solidFill>
                <a:srgbClr val="002856"/>
              </a:solidFill>
              <a:latin typeface="Helvetica Neue"/>
              <a:ea typeface="Helvetica Neue"/>
              <a:cs typeface="Helvetica Neue"/>
              <a:sym typeface="Helvetica Neue"/>
            </a:endParaRPr>
          </a:p>
        </p:txBody>
      </p:sp>
      <p:sp>
        <p:nvSpPr>
          <p:cNvPr id="286" name="Google Shape;286;p16"/>
          <p:cNvSpPr txBox="1">
            <a:spLocks noGrp="1"/>
          </p:cNvSpPr>
          <p:nvPr>
            <p:ph type="sldNum" idx="12"/>
          </p:nvPr>
        </p:nvSpPr>
        <p:spPr>
          <a:xfrm>
            <a:off x="18592800" y="34526"/>
            <a:ext cx="5486400" cy="730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3600"/>
              <a:buNone/>
            </a:pPr>
            <a:fld id="{00000000-1234-1234-1234-123412341234}" type="slidenum">
              <a:rPr lang="en-US">
                <a:latin typeface="Helvetica Neue"/>
                <a:ea typeface="Helvetica Neue"/>
                <a:cs typeface="Helvetica Neue"/>
                <a:sym typeface="Helvetica Neue"/>
              </a:rPr>
              <a:t>12</a:t>
            </a:fld>
            <a:endParaRPr>
              <a:latin typeface="Helvetica Neue"/>
              <a:ea typeface="Helvetica Neue"/>
              <a:cs typeface="Helvetica Neue"/>
              <a:sym typeface="Helvetica Neue"/>
            </a:endParaRPr>
          </a:p>
        </p:txBody>
      </p:sp>
      <p:pic>
        <p:nvPicPr>
          <p:cNvPr id="287" name="Google Shape;287;p16" descr="EWHA 1886 梨花女大 1945 W.U."/>
          <p:cNvPicPr preferRelativeResize="0"/>
          <p:nvPr/>
        </p:nvPicPr>
        <p:blipFill rotWithShape="1">
          <a:blip r:embed="rId3">
            <a:alphaModFix/>
          </a:blip>
          <a:srcRect/>
          <a:stretch/>
        </p:blipFill>
        <p:spPr>
          <a:xfrm>
            <a:off x="9177735" y="2778378"/>
            <a:ext cx="6015941" cy="59614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DA0E9-3985-C5D5-7DB3-1AB37C95DD5D}"/>
            </a:ext>
          </a:extLst>
        </p:cNvPr>
        <p:cNvGrpSpPr/>
        <p:nvPr/>
      </p:nvGrpSpPr>
      <p:grpSpPr>
        <a:xfrm>
          <a:off x="0" y="0"/>
          <a:ext cx="0" cy="0"/>
          <a:chOff x="0" y="0"/>
          <a:chExt cx="0" cy="0"/>
        </a:xfrm>
      </p:grpSpPr>
      <p:sp>
        <p:nvSpPr>
          <p:cNvPr id="47" name="직사각형 46">
            <a:extLst>
              <a:ext uri="{FF2B5EF4-FFF2-40B4-BE49-F238E27FC236}">
                <a16:creationId xmlns:a16="http://schemas.microsoft.com/office/drawing/2014/main" id="{B677EAC1-055B-5457-DB20-2D7850A7A8A7}"/>
              </a:ext>
            </a:extLst>
          </p:cNvPr>
          <p:cNvSpPr/>
          <p:nvPr/>
        </p:nvSpPr>
        <p:spPr>
          <a:xfrm>
            <a:off x="0" y="1"/>
            <a:ext cx="24384000" cy="876936"/>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grpSp>
        <p:nvGrpSpPr>
          <p:cNvPr id="65" name="그룹 64">
            <a:extLst>
              <a:ext uri="{FF2B5EF4-FFF2-40B4-BE49-F238E27FC236}">
                <a16:creationId xmlns:a16="http://schemas.microsoft.com/office/drawing/2014/main" id="{D6D415DC-95B7-C4C3-1D3B-E7669E800DF4}"/>
              </a:ext>
            </a:extLst>
          </p:cNvPr>
          <p:cNvGrpSpPr/>
          <p:nvPr/>
        </p:nvGrpSpPr>
        <p:grpSpPr>
          <a:xfrm>
            <a:off x="980866" y="1391428"/>
            <a:ext cx="18641066" cy="1122898"/>
            <a:chOff x="1119188" y="2654015"/>
            <a:chExt cx="5327332" cy="842174"/>
          </a:xfrm>
        </p:grpSpPr>
        <p:sp>
          <p:nvSpPr>
            <p:cNvPr id="66" name="직사각형 65">
              <a:extLst>
                <a:ext uri="{FF2B5EF4-FFF2-40B4-BE49-F238E27FC236}">
                  <a16:creationId xmlns:a16="http://schemas.microsoft.com/office/drawing/2014/main" id="{11D688D2-5793-CECD-3540-BF48DC1C9936}"/>
                </a:ext>
              </a:extLst>
            </p:cNvPr>
            <p:cNvSpPr/>
            <p:nvPr/>
          </p:nvSpPr>
          <p:spPr>
            <a:xfrm>
              <a:off x="1119188" y="2654015"/>
              <a:ext cx="5327332" cy="761748"/>
            </a:xfrm>
            <a:prstGeom prst="rect">
              <a:avLst/>
            </a:prstGeom>
          </p:spPr>
          <p:txBody>
            <a:bodyPr wrap="square">
              <a:spAutoFit/>
            </a:bodyPr>
            <a:lstStyle/>
            <a:p>
              <a:pPr algn="l"/>
              <a:r>
                <a:rPr lang="en-US" altLang="ko-KR" sz="6000" b="1" spc="-174" dirty="0">
                  <a:solidFill>
                    <a:schemeClr val="tx1"/>
                  </a:solidFill>
                  <a:latin typeface="+mn-lt"/>
                  <a:ea typeface="나눔고딕" panose="020D0604000000000000" pitchFamily="50" charset="-127"/>
                  <a:cs typeface="Helvetica" panose="020B0604020202020204" pitchFamily="34" charset="0"/>
                </a:rPr>
                <a:t>Motivation</a:t>
              </a:r>
            </a:p>
          </p:txBody>
        </p:sp>
        <p:cxnSp>
          <p:nvCxnSpPr>
            <p:cNvPr id="67" name="직선 연결선 41">
              <a:extLst>
                <a:ext uri="{FF2B5EF4-FFF2-40B4-BE49-F238E27FC236}">
                  <a16:creationId xmlns:a16="http://schemas.microsoft.com/office/drawing/2014/main" id="{2BFF23DC-2D4D-3C0F-905B-15E118F8BE12}"/>
                </a:ext>
              </a:extLst>
            </p:cNvPr>
            <p:cNvCxnSpPr/>
            <p:nvPr/>
          </p:nvCxnSpPr>
          <p:spPr>
            <a:xfrm>
              <a:off x="1187768" y="3496189"/>
              <a:ext cx="1331913" cy="0"/>
            </a:xfrm>
            <a:prstGeom prst="line">
              <a:avLst/>
            </a:prstGeom>
            <a:ln w="57150">
              <a:solidFill>
                <a:srgbClr val="43C0C2"/>
              </a:solidFill>
            </a:ln>
          </p:spPr>
          <p:style>
            <a:lnRef idx="1">
              <a:schemeClr val="accent1"/>
            </a:lnRef>
            <a:fillRef idx="0">
              <a:schemeClr val="accent1"/>
            </a:fillRef>
            <a:effectRef idx="0">
              <a:schemeClr val="accent1"/>
            </a:effectRef>
            <a:fontRef idx="minor">
              <a:schemeClr val="tx1"/>
            </a:fontRef>
          </p:style>
        </p:cxnSp>
      </p:grpSp>
      <p:sp>
        <p:nvSpPr>
          <p:cNvPr id="23" name="텍스트 상자 3">
            <a:extLst>
              <a:ext uri="{FF2B5EF4-FFF2-40B4-BE49-F238E27FC236}">
                <a16:creationId xmlns:a16="http://schemas.microsoft.com/office/drawing/2014/main" id="{236FC759-64BA-92A6-9E23-07BDB17A8910}"/>
              </a:ext>
            </a:extLst>
          </p:cNvPr>
          <p:cNvSpPr txBox="1"/>
          <p:nvPr/>
        </p:nvSpPr>
        <p:spPr>
          <a:xfrm>
            <a:off x="17179512" y="3640105"/>
            <a:ext cx="6899688" cy="9233297"/>
          </a:xfrm>
          <a:prstGeom prst="rect">
            <a:avLst/>
          </a:prstGeom>
          <a:noFill/>
        </p:spPr>
        <p:txBody>
          <a:bodyPr wrap="square" rtlCol="0">
            <a:spAutoFit/>
          </a:bodyPr>
          <a:lstStyle/>
          <a:p>
            <a:r>
              <a:rPr lang="en-US" altLang="ko-KR" sz="5400" spc="-174" dirty="0">
                <a:solidFill>
                  <a:schemeClr val="bg2">
                    <a:lumMod val="75000"/>
                  </a:schemeClr>
                </a:solidFill>
                <a:latin typeface="+mn-lt"/>
                <a:ea typeface="나눔고딕" panose="020D0604000000000000" pitchFamily="50" charset="-127"/>
                <a:cs typeface="Nanum Gothic Bold" charset="-127"/>
              </a:rPr>
              <a:t>MeV neutrino (𝝂)</a:t>
            </a:r>
            <a:endParaRPr lang="en-US" altLang="ko-KR" sz="4400" spc="-174" dirty="0">
              <a:solidFill>
                <a:schemeClr val="bg2">
                  <a:lumMod val="75000"/>
                </a:schemeClr>
              </a:solidFill>
              <a:latin typeface="+mn-lt"/>
              <a:ea typeface="나눔고딕" panose="020D0604000000000000" pitchFamily="50" charset="-127"/>
              <a:cs typeface="Nanum Gothic Bold" charset="-127"/>
            </a:endParaRPr>
          </a:p>
          <a:p>
            <a:pPr lvl="1"/>
            <a:r>
              <a:rPr lang="en-US" altLang="ko-KR" sz="4400" spc="-174" dirty="0">
                <a:solidFill>
                  <a:srgbClr val="FF0000"/>
                </a:solidFill>
                <a:latin typeface="+mn-lt"/>
                <a:ea typeface="나눔고딕" panose="020D0604000000000000" pitchFamily="50" charset="-127"/>
                <a:cs typeface="Nanum Gothic Bold" charset="-127"/>
              </a:rPr>
              <a:t>  </a:t>
            </a:r>
            <a:r>
              <a:rPr lang="en-US" altLang="ko-KR" sz="6000" spc="-174" dirty="0">
                <a:solidFill>
                  <a:srgbClr val="FF0000"/>
                </a:solidFill>
                <a:latin typeface="+mn-lt"/>
                <a:ea typeface="나눔고딕" panose="020D0604000000000000" pitchFamily="50" charset="-127"/>
                <a:cs typeface="Nanum Gothic Bold" charset="-127"/>
              </a:rPr>
              <a:t>Only Sun and</a:t>
            </a:r>
          </a:p>
          <a:p>
            <a:pPr lvl="1"/>
            <a:r>
              <a:rPr lang="en-US" altLang="ko-KR" sz="6000" spc="-174" dirty="0">
                <a:solidFill>
                  <a:srgbClr val="FF0000"/>
                </a:solidFill>
                <a:latin typeface="+mn-lt"/>
                <a:ea typeface="나눔고딕" panose="020D0604000000000000" pitchFamily="50" charset="-127"/>
                <a:cs typeface="Nanum Gothic Bold" charset="-127"/>
              </a:rPr>
              <a:t>          SN1987A</a:t>
            </a:r>
          </a:p>
          <a:p>
            <a:pPr lvl="1"/>
            <a:endParaRPr lang="en-US" altLang="ko-KR" sz="6000" spc="-174" dirty="0">
              <a:solidFill>
                <a:srgbClr val="FF0000"/>
              </a:solidFill>
              <a:latin typeface="+mn-lt"/>
              <a:ea typeface="나눔고딕" panose="020D0604000000000000" pitchFamily="50" charset="-127"/>
              <a:cs typeface="Nanum Gothic Bold" charset="-127"/>
            </a:endParaRPr>
          </a:p>
          <a:p>
            <a:pPr lvl="1"/>
            <a:r>
              <a:rPr lang="en-US" altLang="ko-KR" sz="6000" spc="-174" dirty="0">
                <a:solidFill>
                  <a:schemeClr val="tx1"/>
                </a:solidFill>
                <a:latin typeface="+mn-lt"/>
                <a:ea typeface="나눔고딕" panose="020D0604000000000000" pitchFamily="50" charset="-127"/>
                <a:cs typeface="Nanum Gothic Bold" charset="-127"/>
                <a:sym typeface="Wingdings" pitchFamily="2" charset="2"/>
              </a:rPr>
              <a:t>“Are there other sources that could be detected in next-generation underground detectors?”</a:t>
            </a:r>
          </a:p>
        </p:txBody>
      </p:sp>
      <p:sp>
        <p:nvSpPr>
          <p:cNvPr id="16" name="슬라이드 번호 개체 틀 15">
            <a:extLst>
              <a:ext uri="{FF2B5EF4-FFF2-40B4-BE49-F238E27FC236}">
                <a16:creationId xmlns:a16="http://schemas.microsoft.com/office/drawing/2014/main" id="{4DF2D731-92A3-1ED5-61A0-8F19C67F5683}"/>
              </a:ext>
            </a:extLst>
          </p:cNvPr>
          <p:cNvSpPr>
            <a:spLocks noGrp="1"/>
          </p:cNvSpPr>
          <p:nvPr>
            <p:ph type="sldNum" sz="quarter" idx="12"/>
          </p:nvPr>
        </p:nvSpPr>
        <p:spPr/>
        <p:txBody>
          <a:bodyPr/>
          <a:lstStyle/>
          <a:p>
            <a:fld id="{1B6D7589-F66E-2345-B4D0-21B08A927088}" type="slidenum">
              <a:rPr kumimoji="1" lang="ko-KR" altLang="en-US" smtClean="0">
                <a:latin typeface="+mn-lt"/>
              </a:rPr>
              <a:pPr/>
              <a:t>2</a:t>
            </a:fld>
            <a:endParaRPr kumimoji="1" lang="ko-KR" altLang="en-US" dirty="0">
              <a:latin typeface="+mn-lt"/>
            </a:endParaRPr>
          </a:p>
        </p:txBody>
      </p:sp>
      <p:grpSp>
        <p:nvGrpSpPr>
          <p:cNvPr id="2" name="그룹 1">
            <a:extLst>
              <a:ext uri="{FF2B5EF4-FFF2-40B4-BE49-F238E27FC236}">
                <a16:creationId xmlns:a16="http://schemas.microsoft.com/office/drawing/2014/main" id="{0FD03BB3-7C62-8908-5E89-DB3AD3E5746A}"/>
              </a:ext>
            </a:extLst>
          </p:cNvPr>
          <p:cNvGrpSpPr/>
          <p:nvPr/>
        </p:nvGrpSpPr>
        <p:grpSpPr>
          <a:xfrm>
            <a:off x="641553" y="2921582"/>
            <a:ext cx="16408643" cy="10651536"/>
            <a:chOff x="7543798" y="2539726"/>
            <a:chExt cx="16408643" cy="10651536"/>
          </a:xfrm>
        </p:grpSpPr>
        <p:grpSp>
          <p:nvGrpSpPr>
            <p:cNvPr id="26" name="그룹 25">
              <a:extLst>
                <a:ext uri="{FF2B5EF4-FFF2-40B4-BE49-F238E27FC236}">
                  <a16:creationId xmlns:a16="http://schemas.microsoft.com/office/drawing/2014/main" id="{FB18B872-D323-0978-8499-CA568745657A}"/>
                </a:ext>
              </a:extLst>
            </p:cNvPr>
            <p:cNvGrpSpPr/>
            <p:nvPr/>
          </p:nvGrpSpPr>
          <p:grpSpPr>
            <a:xfrm>
              <a:off x="7543798" y="2539726"/>
              <a:ext cx="16408643" cy="9913022"/>
              <a:chOff x="8320355" y="2407091"/>
              <a:chExt cx="14338956" cy="8662653"/>
            </a:xfrm>
          </p:grpSpPr>
          <p:pic>
            <p:nvPicPr>
              <p:cNvPr id="24" name="그림 23">
                <a:extLst>
                  <a:ext uri="{FF2B5EF4-FFF2-40B4-BE49-F238E27FC236}">
                    <a16:creationId xmlns:a16="http://schemas.microsoft.com/office/drawing/2014/main" id="{367F1632-A1B4-247F-7DBD-3668D3FF20EC}"/>
                  </a:ext>
                </a:extLst>
              </p:cNvPr>
              <p:cNvPicPr>
                <a:picLocks noChangeAspect="1"/>
              </p:cNvPicPr>
              <p:nvPr/>
            </p:nvPicPr>
            <p:blipFill rotWithShape="1">
              <a:blip r:embed="rId3"/>
              <a:srcRect b="15214"/>
              <a:stretch>
                <a:fillRect/>
              </a:stretch>
            </p:blipFill>
            <p:spPr>
              <a:xfrm>
                <a:off x="8320355" y="2407091"/>
                <a:ext cx="14338956" cy="8628888"/>
              </a:xfrm>
              <a:prstGeom prst="rect">
                <a:avLst/>
              </a:prstGeom>
            </p:spPr>
          </p:pic>
          <p:sp>
            <p:nvSpPr>
              <p:cNvPr id="25" name="직사각형 24">
                <a:extLst>
                  <a:ext uri="{FF2B5EF4-FFF2-40B4-BE49-F238E27FC236}">
                    <a16:creationId xmlns:a16="http://schemas.microsoft.com/office/drawing/2014/main" id="{172FB193-FA0F-A36B-41D4-EFFE024A7D09}"/>
                  </a:ext>
                </a:extLst>
              </p:cNvPr>
              <p:cNvSpPr/>
              <p:nvPr/>
            </p:nvSpPr>
            <p:spPr>
              <a:xfrm>
                <a:off x="15494000" y="3034984"/>
                <a:ext cx="2844800" cy="1778000"/>
              </a:xfrm>
              <a:prstGeom prst="rect">
                <a:avLst/>
              </a:prstGeom>
              <a:noFill/>
              <a:ln w="76200">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pic>
            <p:nvPicPr>
              <p:cNvPr id="3" name="그림 2">
                <a:extLst>
                  <a:ext uri="{FF2B5EF4-FFF2-40B4-BE49-F238E27FC236}">
                    <a16:creationId xmlns:a16="http://schemas.microsoft.com/office/drawing/2014/main" id="{92624EB1-07FF-DD15-2A12-10B053A9A4F1}"/>
                  </a:ext>
                </a:extLst>
              </p:cNvPr>
              <p:cNvPicPr>
                <a:picLocks noChangeAspect="1"/>
              </p:cNvPicPr>
              <p:nvPr/>
            </p:nvPicPr>
            <p:blipFill rotWithShape="1">
              <a:blip r:embed="rId3"/>
              <a:srcRect b="15214"/>
              <a:stretch>
                <a:fillRect/>
              </a:stretch>
            </p:blipFill>
            <p:spPr>
              <a:xfrm>
                <a:off x="8320355" y="2440856"/>
                <a:ext cx="14338956" cy="8628888"/>
              </a:xfrm>
              <a:prstGeom prst="rect">
                <a:avLst/>
              </a:prstGeom>
            </p:spPr>
          </p:pic>
        </p:grpSp>
        <p:sp>
          <p:nvSpPr>
            <p:cNvPr id="27" name="TextBox 26">
              <a:extLst>
                <a:ext uri="{FF2B5EF4-FFF2-40B4-BE49-F238E27FC236}">
                  <a16:creationId xmlns:a16="http://schemas.microsoft.com/office/drawing/2014/main" id="{A8547B43-5C6C-00F9-C87A-E98E1A7DE4EC}"/>
                </a:ext>
              </a:extLst>
            </p:cNvPr>
            <p:cNvSpPr txBox="1"/>
            <p:nvPr/>
          </p:nvSpPr>
          <p:spPr>
            <a:xfrm>
              <a:off x="16416932" y="12567850"/>
              <a:ext cx="1602500" cy="584775"/>
            </a:xfrm>
            <a:prstGeom prst="rect">
              <a:avLst/>
            </a:prstGeom>
            <a:noFill/>
          </p:spPr>
          <p:txBody>
            <a:bodyPr wrap="square" rtlCol="0">
              <a:spAutoFit/>
            </a:bodyPr>
            <a:lstStyle/>
            <a:p>
              <a:r>
                <a:rPr kumimoji="1" lang="en-US" altLang="ko-Kore-KR" sz="3200" dirty="0">
                  <a:solidFill>
                    <a:srgbClr val="000099"/>
                  </a:solidFill>
                  <a:latin typeface="+mn-lt"/>
                </a:rPr>
                <a:t>~ MeV</a:t>
              </a:r>
              <a:endParaRPr kumimoji="1" lang="ko-Kore-KR" altLang="en-US" sz="3200" dirty="0">
                <a:solidFill>
                  <a:srgbClr val="000099"/>
                </a:solidFill>
                <a:latin typeface="+mn-lt"/>
              </a:endParaRPr>
            </a:p>
          </p:txBody>
        </p:sp>
        <p:sp>
          <p:nvSpPr>
            <p:cNvPr id="28" name="TextBox 27">
              <a:extLst>
                <a:ext uri="{FF2B5EF4-FFF2-40B4-BE49-F238E27FC236}">
                  <a16:creationId xmlns:a16="http://schemas.microsoft.com/office/drawing/2014/main" id="{EF4A3632-430B-230D-2C5C-B65F30B3DC9E}"/>
                </a:ext>
              </a:extLst>
            </p:cNvPr>
            <p:cNvSpPr txBox="1"/>
            <p:nvPr/>
          </p:nvSpPr>
          <p:spPr>
            <a:xfrm>
              <a:off x="18222632" y="12567033"/>
              <a:ext cx="1602500" cy="584775"/>
            </a:xfrm>
            <a:prstGeom prst="rect">
              <a:avLst/>
            </a:prstGeom>
            <a:noFill/>
          </p:spPr>
          <p:txBody>
            <a:bodyPr wrap="square" rtlCol="0">
              <a:spAutoFit/>
            </a:bodyPr>
            <a:lstStyle/>
            <a:p>
              <a:r>
                <a:rPr kumimoji="1" lang="en-US" altLang="ko-Kore-KR" sz="3200" dirty="0">
                  <a:solidFill>
                    <a:srgbClr val="FF0000"/>
                  </a:solidFill>
                  <a:latin typeface="+mn-lt"/>
                </a:rPr>
                <a:t>~ GeV</a:t>
              </a:r>
              <a:endParaRPr kumimoji="1" lang="ko-Kore-KR" altLang="en-US" sz="3200" dirty="0">
                <a:solidFill>
                  <a:srgbClr val="FF0000"/>
                </a:solidFill>
                <a:latin typeface="+mn-lt"/>
              </a:endParaRPr>
            </a:p>
          </p:txBody>
        </p:sp>
        <p:sp>
          <p:nvSpPr>
            <p:cNvPr id="4" name="TextBox 3">
              <a:extLst>
                <a:ext uri="{FF2B5EF4-FFF2-40B4-BE49-F238E27FC236}">
                  <a16:creationId xmlns:a16="http://schemas.microsoft.com/office/drawing/2014/main" id="{362D18F9-0EDB-4F47-2D1D-6B66C5192234}"/>
                </a:ext>
              </a:extLst>
            </p:cNvPr>
            <p:cNvSpPr txBox="1"/>
            <p:nvPr/>
          </p:nvSpPr>
          <p:spPr>
            <a:xfrm>
              <a:off x="16416932" y="12606487"/>
              <a:ext cx="1602500" cy="584775"/>
            </a:xfrm>
            <a:prstGeom prst="rect">
              <a:avLst/>
            </a:prstGeom>
            <a:noFill/>
          </p:spPr>
          <p:txBody>
            <a:bodyPr wrap="square" rtlCol="0">
              <a:spAutoFit/>
            </a:bodyPr>
            <a:lstStyle/>
            <a:p>
              <a:r>
                <a:rPr kumimoji="1" lang="en-US" altLang="ko-Kore-KR" sz="3200" dirty="0">
                  <a:solidFill>
                    <a:srgbClr val="000099"/>
                  </a:solidFill>
                  <a:latin typeface="+mn-lt"/>
                </a:rPr>
                <a:t>~ MeV</a:t>
              </a:r>
              <a:endParaRPr kumimoji="1" lang="ko-Kore-KR" altLang="en-US" sz="3200" dirty="0">
                <a:solidFill>
                  <a:srgbClr val="000099"/>
                </a:solidFill>
                <a:latin typeface="+mn-lt"/>
              </a:endParaRPr>
            </a:p>
          </p:txBody>
        </p:sp>
        <p:sp>
          <p:nvSpPr>
            <p:cNvPr id="5" name="TextBox 4">
              <a:extLst>
                <a:ext uri="{FF2B5EF4-FFF2-40B4-BE49-F238E27FC236}">
                  <a16:creationId xmlns:a16="http://schemas.microsoft.com/office/drawing/2014/main" id="{6C94F5B0-438E-FE0A-EC2D-031E7295E41D}"/>
                </a:ext>
              </a:extLst>
            </p:cNvPr>
            <p:cNvSpPr txBox="1"/>
            <p:nvPr/>
          </p:nvSpPr>
          <p:spPr>
            <a:xfrm>
              <a:off x="18222632" y="12605670"/>
              <a:ext cx="1602500" cy="584775"/>
            </a:xfrm>
            <a:prstGeom prst="rect">
              <a:avLst/>
            </a:prstGeom>
            <a:noFill/>
          </p:spPr>
          <p:txBody>
            <a:bodyPr wrap="square" rtlCol="0">
              <a:spAutoFit/>
            </a:bodyPr>
            <a:lstStyle/>
            <a:p>
              <a:r>
                <a:rPr kumimoji="1" lang="en-US" altLang="ko-Kore-KR" sz="3200" dirty="0">
                  <a:solidFill>
                    <a:srgbClr val="FF0000"/>
                  </a:solidFill>
                  <a:latin typeface="+mn-lt"/>
                </a:rPr>
                <a:t>~ GeV</a:t>
              </a:r>
              <a:endParaRPr kumimoji="1" lang="ko-Kore-KR" altLang="en-US" sz="3200" dirty="0">
                <a:solidFill>
                  <a:srgbClr val="FF0000"/>
                </a:solidFill>
                <a:latin typeface="+mn-lt"/>
              </a:endParaRPr>
            </a:p>
          </p:txBody>
        </p:sp>
      </p:grpSp>
    </p:spTree>
    <p:extLst>
      <p:ext uri="{BB962C8B-B14F-4D97-AF65-F5344CB8AC3E}">
        <p14:creationId xmlns:p14="http://schemas.microsoft.com/office/powerpoint/2010/main" val="125576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텍스트 상자 3">
            <a:extLst>
              <a:ext uri="{FF2B5EF4-FFF2-40B4-BE49-F238E27FC236}">
                <a16:creationId xmlns:a16="http://schemas.microsoft.com/office/drawing/2014/main" id="{C6D4CC31-D104-419C-AC1A-4105F66B4BA8}"/>
              </a:ext>
            </a:extLst>
          </p:cNvPr>
          <p:cNvSpPr txBox="1"/>
          <p:nvPr/>
        </p:nvSpPr>
        <p:spPr>
          <a:xfrm>
            <a:off x="397035" y="6333187"/>
            <a:ext cx="5027603" cy="1323439"/>
          </a:xfrm>
          <a:prstGeom prst="rect">
            <a:avLst/>
          </a:prstGeom>
          <a:noFill/>
        </p:spPr>
        <p:txBody>
          <a:bodyPr wrap="square" rtlCol="0">
            <a:spAutoFit/>
          </a:bodyPr>
          <a:lstStyle/>
          <a:p>
            <a:pPr algn="l"/>
            <a:r>
              <a:rPr lang="en-US" altLang="ko-KR" sz="8000" b="1" spc="-174">
                <a:solidFill>
                  <a:schemeClr val="bg1"/>
                </a:solidFill>
                <a:latin typeface="+mj-lt"/>
                <a:ea typeface="나눔고딕" panose="020D0604000000000000" pitchFamily="50" charset="-127"/>
                <a:cs typeface="Nanum Gothic Bold" charset="-127"/>
              </a:rPr>
              <a:t>Sun</a:t>
            </a:r>
            <a:endParaRPr lang="en-US" altLang="ko-KR" sz="4400" b="1" spc="-174">
              <a:solidFill>
                <a:schemeClr val="bg1"/>
              </a:solidFill>
              <a:latin typeface="+mj-lt"/>
              <a:ea typeface="나눔고딕" panose="020D0604000000000000" pitchFamily="50" charset="-127"/>
              <a:cs typeface="Nanum Gothic Bold" charset="-127"/>
            </a:endParaRPr>
          </a:p>
        </p:txBody>
      </p:sp>
      <p:grpSp>
        <p:nvGrpSpPr>
          <p:cNvPr id="7" name="그룹 6">
            <a:extLst>
              <a:ext uri="{FF2B5EF4-FFF2-40B4-BE49-F238E27FC236}">
                <a16:creationId xmlns:a16="http://schemas.microsoft.com/office/drawing/2014/main" id="{DD410EBB-D1BA-77EC-EA92-5BEC8C9FBB72}"/>
              </a:ext>
            </a:extLst>
          </p:cNvPr>
          <p:cNvGrpSpPr/>
          <p:nvPr/>
        </p:nvGrpSpPr>
        <p:grpSpPr>
          <a:xfrm>
            <a:off x="397035" y="8955627"/>
            <a:ext cx="6506417" cy="4663298"/>
            <a:chOff x="5740166" y="14321073"/>
            <a:chExt cx="9480870" cy="6314980"/>
          </a:xfrm>
        </p:grpSpPr>
        <p:pic>
          <p:nvPicPr>
            <p:cNvPr id="5" name="Picture 12">
              <a:extLst>
                <a:ext uri="{FF2B5EF4-FFF2-40B4-BE49-F238E27FC236}">
                  <a16:creationId xmlns:a16="http://schemas.microsoft.com/office/drawing/2014/main" id="{D72FE7F2-4BE6-3F6D-4AB4-07EEAD57924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5740166" y="14321073"/>
              <a:ext cx="9480870" cy="6205660"/>
            </a:xfrm>
            <a:prstGeom prst="rect">
              <a:avLst/>
            </a:prstGeom>
            <a:noFill/>
            <a:extLst>
              <a:ext uri="{909E8E84-426E-40DD-AFC4-6F175D3DCCD1}">
                <a14:hiddenFill xmlns:a14="http://schemas.microsoft.com/office/drawing/2010/main">
                  <a:solidFill>
                    <a:srgbClr val="FFFFFF"/>
                  </a:solidFill>
                </a14:hiddenFill>
              </a:ext>
            </a:extLst>
          </p:spPr>
        </p:pic>
        <p:sp>
          <p:nvSpPr>
            <p:cNvPr id="9" name="텍스트 상자 3">
              <a:extLst>
                <a:ext uri="{FF2B5EF4-FFF2-40B4-BE49-F238E27FC236}">
                  <a16:creationId xmlns:a16="http://schemas.microsoft.com/office/drawing/2014/main" id="{0E707761-4DC7-F8B1-2EEA-BD6DBEE42693}"/>
                </a:ext>
              </a:extLst>
            </p:cNvPr>
            <p:cNvSpPr txBox="1"/>
            <p:nvPr/>
          </p:nvSpPr>
          <p:spPr>
            <a:xfrm>
              <a:off x="5824363" y="17760222"/>
              <a:ext cx="9312477" cy="2875831"/>
            </a:xfrm>
            <a:prstGeom prst="rect">
              <a:avLst/>
            </a:prstGeom>
            <a:noFill/>
          </p:spPr>
          <p:txBody>
            <a:bodyPr wrap="square" rtlCol="0">
              <a:spAutoFit/>
            </a:bodyPr>
            <a:lstStyle/>
            <a:p>
              <a:pPr algn="l"/>
              <a:r>
                <a:rPr lang="en-US" altLang="ko-KR" sz="6600" spc="-174" dirty="0">
                  <a:solidFill>
                    <a:schemeClr val="bg1"/>
                  </a:solidFill>
                  <a:latin typeface="+mj-lt"/>
                  <a:ea typeface="나눔고딕" panose="020D0604000000000000" pitchFamily="50" charset="-127"/>
                  <a:cs typeface="Nanum Gothic Bold" charset="-127"/>
                </a:rPr>
                <a:t>Neutron star merger</a:t>
              </a:r>
              <a:endParaRPr lang="en-US" altLang="ko-KR" sz="4400" spc="-174" dirty="0">
                <a:solidFill>
                  <a:schemeClr val="bg1"/>
                </a:solidFill>
                <a:latin typeface="+mj-lt"/>
                <a:ea typeface="나눔고딕" panose="020D0604000000000000" pitchFamily="50" charset="-127"/>
                <a:cs typeface="Nanum Gothic Bold" charset="-127"/>
              </a:endParaRPr>
            </a:p>
          </p:txBody>
        </p:sp>
      </p:grpSp>
      <p:sp>
        <p:nvSpPr>
          <p:cNvPr id="47" name="직사각형 46"/>
          <p:cNvSpPr/>
          <p:nvPr/>
        </p:nvSpPr>
        <p:spPr>
          <a:xfrm>
            <a:off x="0" y="1"/>
            <a:ext cx="24384000" cy="876936"/>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latin typeface="+mj-lt"/>
            </a:endParaRPr>
          </a:p>
        </p:txBody>
      </p:sp>
      <p:cxnSp>
        <p:nvCxnSpPr>
          <p:cNvPr id="67" name="직선 연결선 41"/>
          <p:cNvCxnSpPr>
            <a:cxnSpLocks/>
          </p:cNvCxnSpPr>
          <p:nvPr/>
        </p:nvCxnSpPr>
        <p:spPr>
          <a:xfrm>
            <a:off x="1323749" y="2158605"/>
            <a:ext cx="4100889" cy="0"/>
          </a:xfrm>
          <a:prstGeom prst="line">
            <a:avLst/>
          </a:prstGeom>
          <a:ln w="57150">
            <a:solidFill>
              <a:srgbClr val="43C0C2"/>
            </a:solidFill>
          </a:ln>
        </p:spPr>
        <p:style>
          <a:lnRef idx="1">
            <a:schemeClr val="accent1"/>
          </a:lnRef>
          <a:fillRef idx="0">
            <a:schemeClr val="accent1"/>
          </a:fillRef>
          <a:effectRef idx="0">
            <a:schemeClr val="accent1"/>
          </a:effectRef>
          <a:fontRef idx="minor">
            <a:schemeClr val="tx1"/>
          </a:fontRef>
        </p:style>
      </p:cxnSp>
      <p:sp>
        <p:nvSpPr>
          <p:cNvPr id="2" name="직사각형 1">
            <a:extLst>
              <a:ext uri="{FF2B5EF4-FFF2-40B4-BE49-F238E27FC236}">
                <a16:creationId xmlns:a16="http://schemas.microsoft.com/office/drawing/2014/main" id="{59397A9F-E1D0-FC64-9CC0-83A42B5EC9EA}"/>
              </a:ext>
            </a:extLst>
          </p:cNvPr>
          <p:cNvSpPr/>
          <p:nvPr/>
        </p:nvSpPr>
        <p:spPr>
          <a:xfrm>
            <a:off x="397035" y="1050609"/>
            <a:ext cx="16528338" cy="1107996"/>
          </a:xfrm>
          <a:prstGeom prst="rect">
            <a:avLst/>
          </a:prstGeom>
        </p:spPr>
        <p:txBody>
          <a:bodyPr wrap="square">
            <a:spAutoFit/>
          </a:bodyPr>
          <a:lstStyle/>
          <a:p>
            <a:r>
              <a:rPr lang="en-US" altLang="ko-KR" sz="6600" b="1" dirty="0">
                <a:solidFill>
                  <a:schemeClr val="tx1"/>
                </a:solidFill>
                <a:latin typeface="+mj-lt"/>
              </a:rPr>
              <a:t>MeV Neutrino Source Candidates</a:t>
            </a:r>
            <a:endParaRPr lang="en-US" altLang="ko-KR" sz="6600" b="1" spc="-113" dirty="0">
              <a:solidFill>
                <a:schemeClr val="tx1"/>
              </a:solidFill>
              <a:latin typeface="+mj-lt"/>
              <a:ea typeface="나눔고딕" panose="020D0604000000000000" pitchFamily="50" charset="-127"/>
              <a:cs typeface="Nanum Gothic Bold" charset="-127"/>
            </a:endParaRPr>
          </a:p>
        </p:txBody>
      </p:sp>
      <p:grpSp>
        <p:nvGrpSpPr>
          <p:cNvPr id="24" name="그룹 23">
            <a:extLst>
              <a:ext uri="{FF2B5EF4-FFF2-40B4-BE49-F238E27FC236}">
                <a16:creationId xmlns:a16="http://schemas.microsoft.com/office/drawing/2014/main" id="{8901573A-1B1C-CF3C-D44D-3EDC2884AC9F}"/>
              </a:ext>
            </a:extLst>
          </p:cNvPr>
          <p:cNvGrpSpPr/>
          <p:nvPr/>
        </p:nvGrpSpPr>
        <p:grpSpPr>
          <a:xfrm>
            <a:off x="345893" y="2243919"/>
            <a:ext cx="6557559" cy="6715772"/>
            <a:chOff x="501904" y="3356066"/>
            <a:chExt cx="7787441" cy="7975327"/>
          </a:xfrm>
        </p:grpSpPr>
        <p:pic>
          <p:nvPicPr>
            <p:cNvPr id="1026" name="Picture 2">
              <a:extLst>
                <a:ext uri="{FF2B5EF4-FFF2-40B4-BE49-F238E27FC236}">
                  <a16:creationId xmlns:a16="http://schemas.microsoft.com/office/drawing/2014/main" id="{4F0F1CA5-C50E-7AE9-50D5-10BED5BE6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04" y="3356066"/>
              <a:ext cx="7787441" cy="7787441"/>
            </a:xfrm>
            <a:prstGeom prst="rect">
              <a:avLst/>
            </a:prstGeom>
            <a:noFill/>
            <a:extLst>
              <a:ext uri="{909E8E84-426E-40DD-AFC4-6F175D3DCCD1}">
                <a14:hiddenFill xmlns:a14="http://schemas.microsoft.com/office/drawing/2010/main">
                  <a:solidFill>
                    <a:srgbClr val="FFFFFF"/>
                  </a:solidFill>
                </a14:hiddenFill>
              </a:ext>
            </a:extLst>
          </p:spPr>
        </p:pic>
        <p:sp>
          <p:nvSpPr>
            <p:cNvPr id="10" name="텍스트 상자 3">
              <a:extLst>
                <a:ext uri="{FF2B5EF4-FFF2-40B4-BE49-F238E27FC236}">
                  <a16:creationId xmlns:a16="http://schemas.microsoft.com/office/drawing/2014/main" id="{A8A9E46C-B35C-DECE-C746-9B69B81D2E7E}"/>
                </a:ext>
              </a:extLst>
            </p:cNvPr>
            <p:cNvSpPr txBox="1"/>
            <p:nvPr/>
          </p:nvSpPr>
          <p:spPr>
            <a:xfrm>
              <a:off x="684817" y="9759741"/>
              <a:ext cx="7421613" cy="1571652"/>
            </a:xfrm>
            <a:prstGeom prst="rect">
              <a:avLst/>
            </a:prstGeom>
            <a:noFill/>
          </p:spPr>
          <p:txBody>
            <a:bodyPr wrap="square" rtlCol="0">
              <a:spAutoFit/>
            </a:bodyPr>
            <a:lstStyle/>
            <a:p>
              <a:pPr algn="l"/>
              <a:r>
                <a:rPr lang="en-US" altLang="ko-KR" sz="8000" spc="-174" dirty="0">
                  <a:solidFill>
                    <a:schemeClr val="bg1"/>
                  </a:solidFill>
                  <a:latin typeface="+mj-lt"/>
                  <a:ea typeface="나눔고딕" panose="020D0604000000000000" pitchFamily="50" charset="-127"/>
                  <a:cs typeface="Nanum Gothic Bold" charset="-127"/>
                </a:rPr>
                <a:t>Sun</a:t>
              </a:r>
              <a:endParaRPr lang="en-US" altLang="ko-KR" sz="4400" spc="-174" dirty="0">
                <a:solidFill>
                  <a:schemeClr val="bg1"/>
                </a:solidFill>
                <a:latin typeface="+mj-lt"/>
                <a:ea typeface="나눔고딕" panose="020D0604000000000000" pitchFamily="50" charset="-127"/>
                <a:cs typeface="Nanum Gothic Bold" charset="-127"/>
              </a:endParaRPr>
            </a:p>
          </p:txBody>
        </p:sp>
        <p:sp>
          <p:nvSpPr>
            <p:cNvPr id="13" name="TextBox 12">
              <a:extLst>
                <a:ext uri="{FF2B5EF4-FFF2-40B4-BE49-F238E27FC236}">
                  <a16:creationId xmlns:a16="http://schemas.microsoft.com/office/drawing/2014/main" id="{7BEF4DC1-E0EF-FB92-CE62-3AA04AB35E4A}"/>
                </a:ext>
              </a:extLst>
            </p:cNvPr>
            <p:cNvSpPr txBox="1"/>
            <p:nvPr/>
          </p:nvSpPr>
          <p:spPr>
            <a:xfrm>
              <a:off x="5719782" y="10426416"/>
              <a:ext cx="2386648" cy="548251"/>
            </a:xfrm>
            <a:prstGeom prst="rect">
              <a:avLst/>
            </a:prstGeom>
            <a:noFill/>
          </p:spPr>
          <p:txBody>
            <a:bodyPr wrap="square">
              <a:spAutoFit/>
            </a:bodyPr>
            <a:lstStyle/>
            <a:p>
              <a:r>
                <a:rPr lang="en-US" altLang="ko-KR" sz="2400" dirty="0">
                  <a:solidFill>
                    <a:schemeClr val="bg1"/>
                  </a:solidFill>
                  <a:latin typeface="+mj-lt"/>
                </a:rPr>
                <a:t>Credit: NASA</a:t>
              </a:r>
              <a:endParaRPr lang="ko-KR" altLang="en-US" sz="2400" dirty="0">
                <a:solidFill>
                  <a:schemeClr val="bg1"/>
                </a:solidFill>
                <a:latin typeface="+mj-lt"/>
              </a:endParaRPr>
            </a:p>
          </p:txBody>
        </p:sp>
      </p:grpSp>
      <p:grpSp>
        <p:nvGrpSpPr>
          <p:cNvPr id="25" name="그룹 24">
            <a:extLst>
              <a:ext uri="{FF2B5EF4-FFF2-40B4-BE49-F238E27FC236}">
                <a16:creationId xmlns:a16="http://schemas.microsoft.com/office/drawing/2014/main" id="{B95C3A4A-5255-92DA-08DA-DD41783725C4}"/>
              </a:ext>
            </a:extLst>
          </p:cNvPr>
          <p:cNvGrpSpPr/>
          <p:nvPr/>
        </p:nvGrpSpPr>
        <p:grpSpPr>
          <a:xfrm>
            <a:off x="7304061" y="4620898"/>
            <a:ext cx="7678354" cy="7556385"/>
            <a:chOff x="8184475" y="3283382"/>
            <a:chExt cx="7962991" cy="7836501"/>
          </a:xfrm>
        </p:grpSpPr>
        <p:pic>
          <p:nvPicPr>
            <p:cNvPr id="14" name="Picture 4">
              <a:extLst>
                <a:ext uri="{FF2B5EF4-FFF2-40B4-BE49-F238E27FC236}">
                  <a16:creationId xmlns:a16="http://schemas.microsoft.com/office/drawing/2014/main" id="{34D8F125-56E6-567F-2676-AE6022D741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4475" y="3283382"/>
              <a:ext cx="7787441" cy="7787441"/>
            </a:xfrm>
            <a:prstGeom prst="rect">
              <a:avLst/>
            </a:prstGeom>
            <a:noFill/>
            <a:extLst>
              <a:ext uri="{909E8E84-426E-40DD-AFC4-6F175D3DCCD1}">
                <a14:hiddenFill xmlns:a14="http://schemas.microsoft.com/office/drawing/2010/main">
                  <a:solidFill>
                    <a:srgbClr val="FFFFFF"/>
                  </a:solidFill>
                </a14:hiddenFill>
              </a:ext>
            </a:extLst>
          </p:spPr>
        </p:pic>
        <p:sp>
          <p:nvSpPr>
            <p:cNvPr id="18" name="텍스트 상자 3">
              <a:extLst>
                <a:ext uri="{FF2B5EF4-FFF2-40B4-BE49-F238E27FC236}">
                  <a16:creationId xmlns:a16="http://schemas.microsoft.com/office/drawing/2014/main" id="{649D41E3-5F73-43F0-AF0B-DFC0D796CE6A}"/>
                </a:ext>
              </a:extLst>
            </p:cNvPr>
            <p:cNvSpPr txBox="1"/>
            <p:nvPr/>
          </p:nvSpPr>
          <p:spPr>
            <a:xfrm>
              <a:off x="8367389" y="9747384"/>
              <a:ext cx="7421613" cy="1372499"/>
            </a:xfrm>
            <a:prstGeom prst="rect">
              <a:avLst/>
            </a:prstGeom>
            <a:noFill/>
          </p:spPr>
          <p:txBody>
            <a:bodyPr wrap="square" rtlCol="0">
              <a:spAutoFit/>
            </a:bodyPr>
            <a:lstStyle/>
            <a:p>
              <a:pPr algn="l"/>
              <a:r>
                <a:rPr lang="en-US" altLang="ko-KR" sz="8000" spc="-174" dirty="0">
                  <a:solidFill>
                    <a:schemeClr val="bg1"/>
                  </a:solidFill>
                  <a:latin typeface="+mj-lt"/>
                  <a:ea typeface="나눔고딕" panose="020D0604000000000000" pitchFamily="50" charset="-127"/>
                  <a:cs typeface="Nanum Gothic Bold" charset="-127"/>
                </a:rPr>
                <a:t>Red supergiant</a:t>
              </a:r>
              <a:endParaRPr lang="en-US" altLang="ko-KR" sz="4400" spc="-174" dirty="0">
                <a:solidFill>
                  <a:schemeClr val="bg1"/>
                </a:solidFill>
                <a:latin typeface="+mj-lt"/>
                <a:ea typeface="나눔고딕" panose="020D0604000000000000" pitchFamily="50" charset="-127"/>
                <a:cs typeface="Nanum Gothic Bold" charset="-127"/>
              </a:endParaRPr>
            </a:p>
          </p:txBody>
        </p:sp>
        <p:sp>
          <p:nvSpPr>
            <p:cNvPr id="22" name="TextBox 21">
              <a:extLst>
                <a:ext uri="{FF2B5EF4-FFF2-40B4-BE49-F238E27FC236}">
                  <a16:creationId xmlns:a16="http://schemas.microsoft.com/office/drawing/2014/main" id="{79457F23-8108-FF48-BEEC-6C1986B0BB9C}"/>
                </a:ext>
              </a:extLst>
            </p:cNvPr>
            <p:cNvSpPr txBox="1"/>
            <p:nvPr/>
          </p:nvSpPr>
          <p:spPr>
            <a:xfrm>
              <a:off x="13760818" y="3371540"/>
              <a:ext cx="2386648" cy="478779"/>
            </a:xfrm>
            <a:prstGeom prst="rect">
              <a:avLst/>
            </a:prstGeom>
            <a:noFill/>
          </p:spPr>
          <p:txBody>
            <a:bodyPr wrap="square">
              <a:spAutoFit/>
            </a:bodyPr>
            <a:lstStyle/>
            <a:p>
              <a:r>
                <a:rPr lang="en-US" altLang="ko-KR" sz="2400" dirty="0">
                  <a:solidFill>
                    <a:schemeClr val="bg1"/>
                  </a:solidFill>
                  <a:latin typeface="+mj-lt"/>
                </a:rPr>
                <a:t>Credit: NASA</a:t>
              </a:r>
              <a:endParaRPr lang="ko-KR" altLang="en-US" sz="2400" dirty="0">
                <a:solidFill>
                  <a:schemeClr val="bg1"/>
                </a:solidFill>
                <a:latin typeface="+mj-lt"/>
              </a:endParaRPr>
            </a:p>
          </p:txBody>
        </p:sp>
      </p:grpSp>
      <p:grpSp>
        <p:nvGrpSpPr>
          <p:cNvPr id="28" name="그룹 27">
            <a:extLst>
              <a:ext uri="{FF2B5EF4-FFF2-40B4-BE49-F238E27FC236}">
                <a16:creationId xmlns:a16="http://schemas.microsoft.com/office/drawing/2014/main" id="{6383F662-E3E2-6FC9-381B-EBC2CBC7440B}"/>
              </a:ext>
            </a:extLst>
          </p:cNvPr>
          <p:cNvGrpSpPr/>
          <p:nvPr/>
        </p:nvGrpSpPr>
        <p:grpSpPr>
          <a:xfrm>
            <a:off x="18968290" y="5303664"/>
            <a:ext cx="5415710" cy="7616906"/>
            <a:chOff x="16462410" y="1618918"/>
            <a:chExt cx="7758820" cy="9151920"/>
          </a:xfrm>
        </p:grpSpPr>
        <p:pic>
          <p:nvPicPr>
            <p:cNvPr id="23" name="Picture 6" descr="Three Rings of Gas Surround Supernova 1987A">
              <a:extLst>
                <a:ext uri="{FF2B5EF4-FFF2-40B4-BE49-F238E27FC236}">
                  <a16:creationId xmlns:a16="http://schemas.microsoft.com/office/drawing/2014/main" id="{F2DAC01F-F407-FC5B-2D91-B3CF22C0C7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2410" y="1618918"/>
              <a:ext cx="7569799" cy="7509079"/>
            </a:xfrm>
            <a:prstGeom prst="rect">
              <a:avLst/>
            </a:prstGeom>
            <a:noFill/>
            <a:extLst>
              <a:ext uri="{909E8E84-426E-40DD-AFC4-6F175D3DCCD1}">
                <a14:hiddenFill xmlns:a14="http://schemas.microsoft.com/office/drawing/2010/main">
                  <a:solidFill>
                    <a:srgbClr val="FFFFFF"/>
                  </a:solidFill>
                </a14:hiddenFill>
              </a:ext>
            </a:extLst>
          </p:spPr>
        </p:pic>
        <p:sp>
          <p:nvSpPr>
            <p:cNvPr id="26" name="텍스트 상자 3">
              <a:extLst>
                <a:ext uri="{FF2B5EF4-FFF2-40B4-BE49-F238E27FC236}">
                  <a16:creationId xmlns:a16="http://schemas.microsoft.com/office/drawing/2014/main" id="{42DBBDBB-606A-0D41-480B-91BD1BFF4E74}"/>
                </a:ext>
              </a:extLst>
            </p:cNvPr>
            <p:cNvSpPr txBox="1"/>
            <p:nvPr/>
          </p:nvSpPr>
          <p:spPr>
            <a:xfrm>
              <a:off x="16610596" y="7701483"/>
              <a:ext cx="7421613" cy="3069355"/>
            </a:xfrm>
            <a:prstGeom prst="rect">
              <a:avLst/>
            </a:prstGeom>
            <a:noFill/>
          </p:spPr>
          <p:txBody>
            <a:bodyPr wrap="square" rtlCol="0">
              <a:spAutoFit/>
            </a:bodyPr>
            <a:lstStyle/>
            <a:p>
              <a:pPr algn="l"/>
              <a:r>
                <a:rPr lang="en-US" altLang="ko-KR" sz="8000" spc="-174" dirty="0">
                  <a:solidFill>
                    <a:schemeClr val="bg1"/>
                  </a:solidFill>
                  <a:latin typeface="+mj-lt"/>
                  <a:ea typeface="나눔고딕" panose="020D0604000000000000" pitchFamily="50" charset="-127"/>
                  <a:cs typeface="Nanum Gothic Bold" charset="-127"/>
                </a:rPr>
                <a:t>Supernovae</a:t>
              </a:r>
              <a:endParaRPr lang="en-US" altLang="ko-KR" sz="4400" spc="-174" dirty="0">
                <a:solidFill>
                  <a:schemeClr val="bg1"/>
                </a:solidFill>
                <a:latin typeface="+mj-lt"/>
                <a:ea typeface="나눔고딕" panose="020D0604000000000000" pitchFamily="50" charset="-127"/>
                <a:cs typeface="Nanum Gothic Bold" charset="-127"/>
              </a:endParaRPr>
            </a:p>
          </p:txBody>
        </p:sp>
        <p:sp>
          <p:nvSpPr>
            <p:cNvPr id="27" name="TextBox 26">
              <a:extLst>
                <a:ext uri="{FF2B5EF4-FFF2-40B4-BE49-F238E27FC236}">
                  <a16:creationId xmlns:a16="http://schemas.microsoft.com/office/drawing/2014/main" id="{627E1A8F-7F5B-B0B0-F5D8-598310B9E32D}"/>
                </a:ext>
              </a:extLst>
            </p:cNvPr>
            <p:cNvSpPr txBox="1"/>
            <p:nvPr/>
          </p:nvSpPr>
          <p:spPr>
            <a:xfrm>
              <a:off x="21834582" y="1720592"/>
              <a:ext cx="2386648" cy="998466"/>
            </a:xfrm>
            <a:prstGeom prst="rect">
              <a:avLst/>
            </a:prstGeom>
            <a:noFill/>
          </p:spPr>
          <p:txBody>
            <a:bodyPr wrap="square">
              <a:spAutoFit/>
            </a:bodyPr>
            <a:lstStyle/>
            <a:p>
              <a:r>
                <a:rPr lang="en-US" altLang="ko-KR" sz="2400" dirty="0">
                  <a:solidFill>
                    <a:schemeClr val="bg1"/>
                  </a:solidFill>
                  <a:latin typeface="+mj-lt"/>
                </a:rPr>
                <a:t>Credit: NASA</a:t>
              </a:r>
              <a:endParaRPr lang="ko-KR" altLang="en-US" sz="2400" dirty="0">
                <a:solidFill>
                  <a:schemeClr val="bg1"/>
                </a:solidFill>
                <a:latin typeface="+mj-lt"/>
              </a:endParaRPr>
            </a:p>
          </p:txBody>
        </p:sp>
      </p:grpSp>
      <p:cxnSp>
        <p:nvCxnSpPr>
          <p:cNvPr id="30" name="직선 화살표 연결선 29">
            <a:extLst>
              <a:ext uri="{FF2B5EF4-FFF2-40B4-BE49-F238E27FC236}">
                <a16:creationId xmlns:a16="http://schemas.microsoft.com/office/drawing/2014/main" id="{AA0116D6-4ECB-2535-3BA0-BD8316D4C8C7}"/>
              </a:ext>
            </a:extLst>
          </p:cNvPr>
          <p:cNvCxnSpPr>
            <a:cxnSpLocks/>
          </p:cNvCxnSpPr>
          <p:nvPr/>
        </p:nvCxnSpPr>
        <p:spPr>
          <a:xfrm flipV="1">
            <a:off x="15240000" y="8375437"/>
            <a:ext cx="2715491" cy="319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텍스트 상자 3">
            <a:extLst>
              <a:ext uri="{FF2B5EF4-FFF2-40B4-BE49-F238E27FC236}">
                <a16:creationId xmlns:a16="http://schemas.microsoft.com/office/drawing/2014/main" id="{24A4A646-F15F-0884-4A33-A3CFF5ECC651}"/>
              </a:ext>
            </a:extLst>
          </p:cNvPr>
          <p:cNvSpPr txBox="1"/>
          <p:nvPr/>
        </p:nvSpPr>
        <p:spPr>
          <a:xfrm>
            <a:off x="12877246" y="2576569"/>
            <a:ext cx="5842553" cy="1323439"/>
          </a:xfrm>
          <a:prstGeom prst="rect">
            <a:avLst/>
          </a:prstGeom>
          <a:noFill/>
        </p:spPr>
        <p:txBody>
          <a:bodyPr wrap="square" rtlCol="0">
            <a:spAutoFit/>
          </a:bodyPr>
          <a:lstStyle/>
          <a:p>
            <a:pPr algn="l"/>
            <a:r>
              <a:rPr lang="en-US" altLang="ko-KR" sz="8000" spc="-174" dirty="0">
                <a:solidFill>
                  <a:schemeClr val="accent1"/>
                </a:solidFill>
                <a:latin typeface="+mj-lt"/>
                <a:ea typeface="나눔고딕" panose="020D0604000000000000" pitchFamily="50" charset="-127"/>
                <a:cs typeface="Nanum Gothic Bold" charset="-127"/>
              </a:rPr>
              <a:t>Evolved Star</a:t>
            </a:r>
            <a:endParaRPr lang="en-US" altLang="ko-KR" sz="4400" spc="-174" dirty="0">
              <a:solidFill>
                <a:schemeClr val="accent1"/>
              </a:solidFill>
              <a:latin typeface="+mj-lt"/>
              <a:ea typeface="나눔고딕" panose="020D0604000000000000" pitchFamily="50" charset="-127"/>
              <a:cs typeface="Nanum Gothic Bold" charset="-127"/>
            </a:endParaRPr>
          </a:p>
        </p:txBody>
      </p:sp>
      <p:cxnSp>
        <p:nvCxnSpPr>
          <p:cNvPr id="33" name="꺾인 연결선[E] 32">
            <a:extLst>
              <a:ext uri="{FF2B5EF4-FFF2-40B4-BE49-F238E27FC236}">
                <a16:creationId xmlns:a16="http://schemas.microsoft.com/office/drawing/2014/main" id="{A9577D48-CFF8-082C-DF7B-8EC03FD894C6}"/>
              </a:ext>
            </a:extLst>
          </p:cNvPr>
          <p:cNvCxnSpPr>
            <a:cxnSpLocks/>
            <a:stCxn id="31" idx="1"/>
            <a:endCxn id="14" idx="0"/>
          </p:cNvCxnSpPr>
          <p:nvPr/>
        </p:nvCxnSpPr>
        <p:spPr>
          <a:xfrm rot="10800000" flipV="1">
            <a:off x="11058602" y="3238288"/>
            <a:ext cx="1818645" cy="1382609"/>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75338E-A2FB-8C40-A66D-EF40B79628E0}"/>
              </a:ext>
            </a:extLst>
          </p:cNvPr>
          <p:cNvSpPr txBox="1"/>
          <p:nvPr/>
        </p:nvSpPr>
        <p:spPr>
          <a:xfrm>
            <a:off x="915553" y="9024532"/>
            <a:ext cx="6249507" cy="461665"/>
          </a:xfrm>
          <a:prstGeom prst="rect">
            <a:avLst/>
          </a:prstGeom>
          <a:noFill/>
        </p:spPr>
        <p:txBody>
          <a:bodyPr wrap="square">
            <a:spAutoFit/>
          </a:bodyPr>
          <a:lstStyle/>
          <a:p>
            <a:r>
              <a:rPr lang="en-US" altLang="ko-KR" sz="2400" dirty="0">
                <a:solidFill>
                  <a:schemeClr val="bg1"/>
                </a:solidFill>
                <a:latin typeface="+mj-lt"/>
              </a:rPr>
              <a:t>Credit: University of Warwick/Mark Garlick</a:t>
            </a:r>
            <a:endParaRPr lang="ko-KR" altLang="en-US" sz="2400" dirty="0">
              <a:solidFill>
                <a:schemeClr val="bg1"/>
              </a:solidFill>
              <a:latin typeface="+mj-lt"/>
            </a:endParaRPr>
          </a:p>
        </p:txBody>
      </p:sp>
      <p:cxnSp>
        <p:nvCxnSpPr>
          <p:cNvPr id="6" name="직선 연결선 5">
            <a:extLst>
              <a:ext uri="{FF2B5EF4-FFF2-40B4-BE49-F238E27FC236}">
                <a16:creationId xmlns:a16="http://schemas.microsoft.com/office/drawing/2014/main" id="{C7EF908F-3C45-0AB8-34DC-82137C7A9FEB}"/>
              </a:ext>
            </a:extLst>
          </p:cNvPr>
          <p:cNvCxnSpPr/>
          <p:nvPr/>
        </p:nvCxnSpPr>
        <p:spPr>
          <a:xfrm>
            <a:off x="18962208" y="1262130"/>
            <a:ext cx="0" cy="118485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0F3F11D0-1F10-52C4-5955-AD5A5424583E}"/>
              </a:ext>
            </a:extLst>
          </p:cNvPr>
          <p:cNvCxnSpPr>
            <a:endCxn id="31" idx="3"/>
          </p:cNvCxnSpPr>
          <p:nvPr/>
        </p:nvCxnSpPr>
        <p:spPr>
          <a:xfrm flipH="1">
            <a:off x="18719799" y="3238287"/>
            <a:ext cx="242409" cy="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텍스트 상자 3">
            <a:extLst>
              <a:ext uri="{FF2B5EF4-FFF2-40B4-BE49-F238E27FC236}">
                <a16:creationId xmlns:a16="http://schemas.microsoft.com/office/drawing/2014/main" id="{F5417F5C-EA9D-4282-0733-2F0E5B80F5D4}"/>
              </a:ext>
            </a:extLst>
          </p:cNvPr>
          <p:cNvSpPr txBox="1"/>
          <p:nvPr/>
        </p:nvSpPr>
        <p:spPr>
          <a:xfrm>
            <a:off x="15363887" y="3823536"/>
            <a:ext cx="8187164" cy="923330"/>
          </a:xfrm>
          <a:prstGeom prst="rect">
            <a:avLst/>
          </a:prstGeom>
          <a:solidFill>
            <a:schemeClr val="bg1"/>
          </a:solidFill>
        </p:spPr>
        <p:txBody>
          <a:bodyPr wrap="square" rtlCol="0">
            <a:spAutoFit/>
          </a:bodyPr>
          <a:lstStyle/>
          <a:p>
            <a:pPr algn="l"/>
            <a:r>
              <a:rPr lang="en-US" altLang="ko-KR" sz="5400" spc="-174" dirty="0">
                <a:solidFill>
                  <a:schemeClr val="tx1"/>
                </a:solidFill>
                <a:latin typeface="+mj-lt"/>
                <a:ea typeface="나눔고딕" panose="020D0604000000000000" pitchFamily="50" charset="-127"/>
                <a:cs typeface="Nanum Gothic Bold" charset="-127"/>
              </a:rPr>
              <a:t>C, O, Si-burning phase</a:t>
            </a:r>
          </a:p>
        </p:txBody>
      </p:sp>
    </p:spTree>
    <p:extLst>
      <p:ext uri="{BB962C8B-B14F-4D97-AF65-F5344CB8AC3E}">
        <p14:creationId xmlns:p14="http://schemas.microsoft.com/office/powerpoint/2010/main" val="391183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21040-90D2-27D2-E3B4-9D8ACE92A444}"/>
            </a:ext>
          </a:extLst>
        </p:cNvPr>
        <p:cNvGrpSpPr/>
        <p:nvPr/>
      </p:nvGrpSpPr>
      <p:grpSpPr>
        <a:xfrm>
          <a:off x="0" y="0"/>
          <a:ext cx="0" cy="0"/>
          <a:chOff x="0" y="0"/>
          <a:chExt cx="0" cy="0"/>
        </a:xfrm>
      </p:grpSpPr>
      <p:sp>
        <p:nvSpPr>
          <p:cNvPr id="47" name="직사각형 46">
            <a:extLst>
              <a:ext uri="{FF2B5EF4-FFF2-40B4-BE49-F238E27FC236}">
                <a16:creationId xmlns:a16="http://schemas.microsoft.com/office/drawing/2014/main" id="{B8C3943E-38BA-5E9D-FDF4-C96896ECFC9E}"/>
              </a:ext>
            </a:extLst>
          </p:cNvPr>
          <p:cNvSpPr/>
          <p:nvPr/>
        </p:nvSpPr>
        <p:spPr>
          <a:xfrm>
            <a:off x="0" y="1"/>
            <a:ext cx="24384000" cy="876936"/>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latin typeface="Helvetica" pitchFamily="2" charset="0"/>
            </a:endParaRPr>
          </a:p>
        </p:txBody>
      </p:sp>
      <p:grpSp>
        <p:nvGrpSpPr>
          <p:cNvPr id="65" name="그룹 64">
            <a:extLst>
              <a:ext uri="{FF2B5EF4-FFF2-40B4-BE49-F238E27FC236}">
                <a16:creationId xmlns:a16="http://schemas.microsoft.com/office/drawing/2014/main" id="{02563D1E-0C1E-B5D4-95BD-F2ED8E40A4D2}"/>
              </a:ext>
            </a:extLst>
          </p:cNvPr>
          <p:cNvGrpSpPr/>
          <p:nvPr/>
        </p:nvGrpSpPr>
        <p:grpSpPr>
          <a:xfrm>
            <a:off x="980866" y="1391428"/>
            <a:ext cx="18641066" cy="1122898"/>
            <a:chOff x="1119188" y="2654015"/>
            <a:chExt cx="5327332" cy="842174"/>
          </a:xfrm>
        </p:grpSpPr>
        <p:sp>
          <p:nvSpPr>
            <p:cNvPr id="66" name="직사각형 65">
              <a:extLst>
                <a:ext uri="{FF2B5EF4-FFF2-40B4-BE49-F238E27FC236}">
                  <a16:creationId xmlns:a16="http://schemas.microsoft.com/office/drawing/2014/main" id="{EAB0CA02-391E-0A56-0CDE-D4798CA43530}"/>
                </a:ext>
              </a:extLst>
            </p:cNvPr>
            <p:cNvSpPr/>
            <p:nvPr/>
          </p:nvSpPr>
          <p:spPr>
            <a:xfrm>
              <a:off x="1119188" y="2654015"/>
              <a:ext cx="5327332" cy="761748"/>
            </a:xfrm>
            <a:prstGeom prst="rect">
              <a:avLst/>
            </a:prstGeom>
          </p:spPr>
          <p:txBody>
            <a:bodyPr wrap="square">
              <a:spAutoFit/>
            </a:bodyPr>
            <a:lstStyle/>
            <a:p>
              <a:pPr algn="l"/>
              <a:r>
                <a:rPr lang="en-US" altLang="ko-KR" sz="6000" b="1" spc="-174" dirty="0">
                  <a:solidFill>
                    <a:schemeClr val="tx1"/>
                  </a:solidFill>
                  <a:latin typeface="Helvetica" pitchFamily="2" charset="0"/>
                  <a:ea typeface="나눔고딕" panose="020D0604000000000000" pitchFamily="50" charset="-127"/>
                  <a:cs typeface="Helvetica" panose="020B0604020202020204" pitchFamily="34" charset="0"/>
                </a:rPr>
                <a:t>Motivation</a:t>
              </a:r>
            </a:p>
          </p:txBody>
        </p:sp>
        <p:cxnSp>
          <p:nvCxnSpPr>
            <p:cNvPr id="67" name="직선 연결선 41">
              <a:extLst>
                <a:ext uri="{FF2B5EF4-FFF2-40B4-BE49-F238E27FC236}">
                  <a16:creationId xmlns:a16="http://schemas.microsoft.com/office/drawing/2014/main" id="{C429715A-FEE5-66E5-177A-F2AD234496A3}"/>
                </a:ext>
              </a:extLst>
            </p:cNvPr>
            <p:cNvCxnSpPr/>
            <p:nvPr/>
          </p:nvCxnSpPr>
          <p:spPr>
            <a:xfrm>
              <a:off x="1187768" y="3496189"/>
              <a:ext cx="1331913" cy="0"/>
            </a:xfrm>
            <a:prstGeom prst="line">
              <a:avLst/>
            </a:prstGeom>
            <a:ln w="57150">
              <a:solidFill>
                <a:srgbClr val="43C0C2"/>
              </a:solidFill>
            </a:ln>
          </p:spPr>
          <p:style>
            <a:lnRef idx="1">
              <a:schemeClr val="accent1"/>
            </a:lnRef>
            <a:fillRef idx="0">
              <a:schemeClr val="accent1"/>
            </a:fillRef>
            <a:effectRef idx="0">
              <a:schemeClr val="accent1"/>
            </a:effectRef>
            <a:fontRef idx="minor">
              <a:schemeClr val="tx1"/>
            </a:fontRef>
          </p:style>
        </p:cxnSp>
      </p:grpSp>
      <p:sp>
        <p:nvSpPr>
          <p:cNvPr id="3" name="텍스트 상자 3">
            <a:extLst>
              <a:ext uri="{FF2B5EF4-FFF2-40B4-BE49-F238E27FC236}">
                <a16:creationId xmlns:a16="http://schemas.microsoft.com/office/drawing/2014/main" id="{783FCC05-E21C-68E1-4A74-37E837324A1C}"/>
              </a:ext>
            </a:extLst>
          </p:cNvPr>
          <p:cNvSpPr txBox="1"/>
          <p:nvPr/>
        </p:nvSpPr>
        <p:spPr>
          <a:xfrm>
            <a:off x="1509208" y="2847111"/>
            <a:ext cx="5895497" cy="1754326"/>
          </a:xfrm>
          <a:prstGeom prst="rect">
            <a:avLst/>
          </a:prstGeom>
          <a:noFill/>
        </p:spPr>
        <p:txBody>
          <a:bodyPr wrap="square" rtlCol="0">
            <a:spAutoFit/>
          </a:bodyPr>
          <a:lstStyle/>
          <a:p>
            <a:pPr algn="l"/>
            <a:r>
              <a:rPr lang="en-US" altLang="ko-KR" sz="5400" spc="-174" dirty="0">
                <a:solidFill>
                  <a:srgbClr val="002856"/>
                </a:solidFill>
                <a:latin typeface="Helvetica" pitchFamily="2" charset="0"/>
                <a:ea typeface="나눔고딕" panose="020D0604000000000000" pitchFamily="50" charset="-127"/>
                <a:cs typeface="Nanum Gothic Bold" charset="-127"/>
              </a:rPr>
              <a:t>Number of Detection Events</a:t>
            </a:r>
            <a:endParaRPr lang="en-US" altLang="ko-KR" sz="2800" spc="-174" dirty="0">
              <a:solidFill>
                <a:srgbClr val="002856"/>
              </a:solidFill>
              <a:latin typeface="Helvetica" pitchFamily="2" charset="0"/>
              <a:ea typeface="나눔고딕" panose="020D0604000000000000" pitchFamily="50" charset="-127"/>
              <a:cs typeface="Nanum Gothic Bold" charset="-127"/>
            </a:endParaRPr>
          </a:p>
        </p:txBody>
      </p:sp>
      <p:sp>
        <p:nvSpPr>
          <p:cNvPr id="8" name="텍스트 상자 8">
            <a:extLst>
              <a:ext uri="{FF2B5EF4-FFF2-40B4-BE49-F238E27FC236}">
                <a16:creationId xmlns:a16="http://schemas.microsoft.com/office/drawing/2014/main" id="{FF003022-3872-2439-C094-3CCA51526519}"/>
              </a:ext>
            </a:extLst>
          </p:cNvPr>
          <p:cNvSpPr txBox="1"/>
          <p:nvPr/>
        </p:nvSpPr>
        <p:spPr>
          <a:xfrm>
            <a:off x="15279258" y="4956152"/>
            <a:ext cx="6644429" cy="707886"/>
          </a:xfrm>
          <a:prstGeom prst="rect">
            <a:avLst/>
          </a:prstGeom>
          <a:noFill/>
        </p:spPr>
        <p:txBody>
          <a:bodyPr wrap="square" rtlCol="0">
            <a:spAutoFit/>
          </a:bodyPr>
          <a:lstStyle/>
          <a:p>
            <a:r>
              <a:rPr kumimoji="1" lang="en-US" altLang="ko-KR" sz="4000" dirty="0">
                <a:solidFill>
                  <a:srgbClr val="FF0000"/>
                </a:solidFill>
                <a:latin typeface="Helvetica" pitchFamily="2" charset="0"/>
                <a:ea typeface="나눔고딕" panose="020D0604000000000000" pitchFamily="50" charset="-127"/>
                <a:cs typeface="Nanum Gothic Bold" charset="-127"/>
                <a:sym typeface="Wingdings" pitchFamily="2" charset="2"/>
              </a:rPr>
              <a:t> 1) Stellar evolution model</a:t>
            </a:r>
            <a:endParaRPr kumimoji="1" lang="ko-KR" altLang="en-US" sz="4000" dirty="0">
              <a:solidFill>
                <a:srgbClr val="FF0000"/>
              </a:solidFill>
              <a:latin typeface="Helvetica" pitchFamily="2" charset="0"/>
              <a:ea typeface="나눔고딕" panose="020D0604000000000000" pitchFamily="50" charset="-127"/>
              <a:cs typeface="Nanum Gothic Bold" charset="-127"/>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F9094A4D-54D5-5534-BCA7-E4DA55F7CBBC}"/>
                  </a:ext>
                </a:extLst>
              </p:cNvPr>
              <p:cNvSpPr txBox="1"/>
              <p:nvPr/>
            </p:nvSpPr>
            <p:spPr>
              <a:xfrm>
                <a:off x="6862933" y="3037902"/>
                <a:ext cx="10229980"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6000" b="0" i="1" smtClean="0">
                          <a:latin typeface="Cambria Math" panose="02040503050406030204" pitchFamily="18" charset="0"/>
                        </a:rPr>
                        <m:t>=</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𝑓</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en-US" altLang="ko-KR" sz="6000" b="0" i="1" smtClean="0">
                          <a:latin typeface="Cambria Math" panose="02040503050406030204" pitchFamily="18" charset="0"/>
                        </a:rPr>
                        <m:t>𝑁</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en-US" altLang="ko-KR" sz="6000" b="0" i="1" smtClean="0">
                          <a:latin typeface="Cambria Math" panose="02040503050406030204" pitchFamily="18" charset="0"/>
                        </a:rPr>
                        <m:t>𝜎</m:t>
                      </m:r>
                      <m:d>
                        <m:dPr>
                          <m:ctrlPr>
                            <a:rPr lang="en-US" altLang="ko-KR" sz="6000" i="1" smtClean="0">
                              <a:latin typeface="Cambria Math" panose="02040503050406030204" pitchFamily="18" charset="0"/>
                            </a:rPr>
                          </m:ctrlPr>
                        </m:dPr>
                        <m:e>
                          <m:r>
                            <a:rPr lang="en-US" altLang="ko-KR" sz="6000" b="0" i="1" smtClean="0">
                              <a:latin typeface="Cambria Math" panose="02040503050406030204" pitchFamily="18" charset="0"/>
                            </a:rPr>
                            <m:t>𝐸</m:t>
                          </m:r>
                        </m:e>
                      </m:d>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en-US" altLang="ko-KR" sz="6000" b="0" i="1" smtClean="0">
                          <a:latin typeface="Cambria Math" panose="02040503050406030204" pitchFamily="18" charset="0"/>
                        </a:rPr>
                        <m:t>𝜙</m:t>
                      </m:r>
                      <m:r>
                        <a:rPr lang="en-US" altLang="ko-KR" sz="6000" b="0" i="1" smtClean="0">
                          <a:latin typeface="Cambria Math" panose="02040503050406030204" pitchFamily="18" charset="0"/>
                        </a:rPr>
                        <m:t>(</m:t>
                      </m:r>
                      <m:r>
                        <a:rPr lang="en-US" altLang="ko-KR" sz="6000" b="0" i="1" smtClean="0">
                          <a:latin typeface="Cambria Math" panose="02040503050406030204" pitchFamily="18" charset="0"/>
                        </a:rPr>
                        <m:t>𝐸</m:t>
                      </m:r>
                      <m:r>
                        <a:rPr lang="en-US" altLang="ko-KR" sz="6000" b="0" i="1" smtClean="0">
                          <a:latin typeface="Cambria Math" panose="02040503050406030204" pitchFamily="18" charset="0"/>
                        </a:rPr>
                        <m:t>)</m:t>
                      </m:r>
                    </m:oMath>
                  </m:oMathPara>
                </a14:m>
                <a:endParaRPr lang="ko-KR" altLang="en-US" sz="6000" dirty="0">
                  <a:latin typeface="Helvetica" pitchFamily="2" charset="0"/>
                </a:endParaRPr>
              </a:p>
            </p:txBody>
          </p:sp>
        </mc:Choice>
        <mc:Fallback>
          <p:sp>
            <p:nvSpPr>
              <p:cNvPr id="14" name="TextBox 13">
                <a:extLst>
                  <a:ext uri="{FF2B5EF4-FFF2-40B4-BE49-F238E27FC236}">
                    <a16:creationId xmlns:a16="http://schemas.microsoft.com/office/drawing/2014/main" id="{F9094A4D-54D5-5534-BCA7-E4DA55F7CBBC}"/>
                  </a:ext>
                </a:extLst>
              </p:cNvPr>
              <p:cNvSpPr txBox="1">
                <a:spLocks noRot="1" noChangeAspect="1" noMove="1" noResize="1" noEditPoints="1" noAdjustHandles="1" noChangeArrowheads="1" noChangeShapeType="1" noTextEdit="1"/>
              </p:cNvSpPr>
              <p:nvPr/>
            </p:nvSpPr>
            <p:spPr>
              <a:xfrm>
                <a:off x="6862933" y="3037902"/>
                <a:ext cx="10229980" cy="923330"/>
              </a:xfrm>
              <a:prstGeom prst="rect">
                <a:avLst/>
              </a:prstGeom>
              <a:blipFill>
                <a:blip r:embed="rId3"/>
                <a:stretch>
                  <a:fillRect/>
                </a:stretch>
              </a:blipFill>
            </p:spPr>
            <p:txBody>
              <a:bodyPr/>
              <a:lstStyle/>
              <a:p>
                <a:r>
                  <a:rPr lang="ko-KR" altLang="en-US">
                    <a:noFill/>
                  </a:rPr>
                  <a:t> </a:t>
                </a:r>
              </a:p>
            </p:txBody>
          </p:sp>
        </mc:Fallback>
      </mc:AlternateContent>
      <p:sp>
        <p:nvSpPr>
          <p:cNvPr id="5" name="텍스트 상자 8">
            <a:extLst>
              <a:ext uri="{FF2B5EF4-FFF2-40B4-BE49-F238E27FC236}">
                <a16:creationId xmlns:a16="http://schemas.microsoft.com/office/drawing/2014/main" id="{03A7EF3E-3BC4-10C3-328D-372C69BE9C21}"/>
              </a:ext>
            </a:extLst>
          </p:cNvPr>
          <p:cNvSpPr txBox="1"/>
          <p:nvPr/>
        </p:nvSpPr>
        <p:spPr>
          <a:xfrm>
            <a:off x="6740485" y="4047216"/>
            <a:ext cx="6891860" cy="707886"/>
          </a:xfrm>
          <a:prstGeom prst="rect">
            <a:avLst/>
          </a:prstGeom>
          <a:noFill/>
        </p:spPr>
        <p:txBody>
          <a:bodyPr wrap="square" rtlCol="0">
            <a:spAutoFit/>
          </a:bodyPr>
          <a:lstStyle/>
          <a:p>
            <a:r>
              <a:rPr kumimoji="1" lang="en-US" altLang="ko-KR" sz="4000" dirty="0">
                <a:solidFill>
                  <a:schemeClr val="accent1"/>
                </a:solidFill>
                <a:latin typeface="Helvetica" pitchFamily="2" charset="0"/>
                <a:ea typeface="나눔고딕" panose="020D0604000000000000" pitchFamily="50" charset="-127"/>
                <a:cs typeface="Nanum Gothic Bold" charset="-127"/>
              </a:rPr>
              <a:t>Detection rate</a:t>
            </a:r>
            <a:endParaRPr kumimoji="1" lang="ko-KR" altLang="en-US" sz="4000" dirty="0">
              <a:solidFill>
                <a:schemeClr val="accent1"/>
              </a:solidFill>
              <a:latin typeface="Helvetica" pitchFamily="2" charset="0"/>
              <a:ea typeface="나눔고딕" panose="020D0604000000000000" pitchFamily="50" charset="-127"/>
              <a:cs typeface="Nanum Gothic Bold" charset="-127"/>
            </a:endParaRPr>
          </a:p>
        </p:txBody>
      </p:sp>
      <p:sp>
        <p:nvSpPr>
          <p:cNvPr id="6" name="텍스트 상자 8">
            <a:extLst>
              <a:ext uri="{FF2B5EF4-FFF2-40B4-BE49-F238E27FC236}">
                <a16:creationId xmlns:a16="http://schemas.microsoft.com/office/drawing/2014/main" id="{A074043C-5F7B-2BEE-63DA-DA15289A0DF1}"/>
              </a:ext>
            </a:extLst>
          </p:cNvPr>
          <p:cNvSpPr txBox="1"/>
          <p:nvPr/>
        </p:nvSpPr>
        <p:spPr>
          <a:xfrm>
            <a:off x="8342965" y="2642704"/>
            <a:ext cx="4328710" cy="707886"/>
          </a:xfrm>
          <a:prstGeom prst="rect">
            <a:avLst/>
          </a:prstGeom>
          <a:noFill/>
        </p:spPr>
        <p:txBody>
          <a:bodyPr wrap="square" rtlCol="0">
            <a:spAutoFit/>
          </a:bodyPr>
          <a:lstStyle/>
          <a:p>
            <a:r>
              <a:rPr kumimoji="1" lang="en-US" altLang="ko-KR" sz="4000" dirty="0">
                <a:solidFill>
                  <a:schemeClr val="accent2"/>
                </a:solidFill>
                <a:latin typeface="Helvetica" pitchFamily="2" charset="0"/>
                <a:ea typeface="나눔고딕" panose="020D0604000000000000" pitchFamily="50" charset="-127"/>
                <a:cs typeface="Nanum Gothic Bold" charset="-127"/>
              </a:rPr>
              <a:t>Number of targets</a:t>
            </a:r>
            <a:endParaRPr kumimoji="1" lang="ko-KR" altLang="en-US" sz="4000" dirty="0">
              <a:solidFill>
                <a:schemeClr val="accent2"/>
              </a:solidFill>
              <a:latin typeface="Helvetica" pitchFamily="2" charset="0"/>
              <a:ea typeface="나눔고딕" panose="020D0604000000000000" pitchFamily="50" charset="-127"/>
              <a:cs typeface="Nanum Gothic Bold" charset="-127"/>
            </a:endParaRPr>
          </a:p>
        </p:txBody>
      </p:sp>
      <p:sp>
        <p:nvSpPr>
          <p:cNvPr id="7" name="텍스트 상자 8">
            <a:extLst>
              <a:ext uri="{FF2B5EF4-FFF2-40B4-BE49-F238E27FC236}">
                <a16:creationId xmlns:a16="http://schemas.microsoft.com/office/drawing/2014/main" id="{79A576A7-5592-09A9-2C4A-E8E3B09B973A}"/>
              </a:ext>
            </a:extLst>
          </p:cNvPr>
          <p:cNvSpPr txBox="1"/>
          <p:nvPr/>
        </p:nvSpPr>
        <p:spPr>
          <a:xfrm>
            <a:off x="15139821" y="4176789"/>
            <a:ext cx="3320689" cy="707886"/>
          </a:xfrm>
          <a:prstGeom prst="rect">
            <a:avLst/>
          </a:prstGeom>
          <a:noFill/>
        </p:spPr>
        <p:txBody>
          <a:bodyPr wrap="square" rtlCol="0">
            <a:spAutoFit/>
          </a:bodyPr>
          <a:lstStyle/>
          <a:p>
            <a:r>
              <a:rPr kumimoji="1" lang="en-US" altLang="ko-KR" sz="4000" dirty="0">
                <a:solidFill>
                  <a:srgbClr val="FF0000"/>
                </a:solidFill>
                <a:latin typeface="Helvetica" pitchFamily="2" charset="0"/>
                <a:ea typeface="나눔고딕" panose="020D0604000000000000" pitchFamily="50" charset="-127"/>
                <a:cs typeface="Nanum Gothic Bold" charset="-127"/>
              </a:rPr>
              <a:t>Neutrino flux</a:t>
            </a:r>
            <a:endParaRPr kumimoji="1" lang="ko-KR" altLang="en-US" sz="4000" dirty="0">
              <a:solidFill>
                <a:srgbClr val="FF0000"/>
              </a:solidFill>
              <a:latin typeface="Helvetica" pitchFamily="2" charset="0"/>
              <a:ea typeface="나눔고딕" panose="020D0604000000000000" pitchFamily="50" charset="-127"/>
              <a:cs typeface="Nanum Gothic Bold" charset="-127"/>
            </a:endParaRPr>
          </a:p>
        </p:txBody>
      </p:sp>
      <p:cxnSp>
        <p:nvCxnSpPr>
          <p:cNvPr id="10" name="직선 연결선 9">
            <a:extLst>
              <a:ext uri="{FF2B5EF4-FFF2-40B4-BE49-F238E27FC236}">
                <a16:creationId xmlns:a16="http://schemas.microsoft.com/office/drawing/2014/main" id="{4DF9E862-2B4A-15DB-D398-637DEC8A95AA}"/>
              </a:ext>
            </a:extLst>
          </p:cNvPr>
          <p:cNvCxnSpPr>
            <a:cxnSpLocks/>
          </p:cNvCxnSpPr>
          <p:nvPr/>
        </p:nvCxnSpPr>
        <p:spPr>
          <a:xfrm>
            <a:off x="15461583" y="4065402"/>
            <a:ext cx="1396472" cy="72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D1ADD431-CE99-8714-107D-2126F7AAA29E}"/>
              </a:ext>
            </a:extLst>
          </p:cNvPr>
          <p:cNvCxnSpPr/>
          <p:nvPr/>
        </p:nvCxnSpPr>
        <p:spPr>
          <a:xfrm>
            <a:off x="7777720" y="4058475"/>
            <a:ext cx="69924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텍스트 상자 8">
            <a:extLst>
              <a:ext uri="{FF2B5EF4-FFF2-40B4-BE49-F238E27FC236}">
                <a16:creationId xmlns:a16="http://schemas.microsoft.com/office/drawing/2014/main" id="{DD8D65E1-FD66-6689-3EE0-991081200244}"/>
              </a:ext>
            </a:extLst>
          </p:cNvPr>
          <p:cNvSpPr txBox="1"/>
          <p:nvPr/>
        </p:nvSpPr>
        <p:spPr>
          <a:xfrm>
            <a:off x="6910203" y="4954521"/>
            <a:ext cx="7466476" cy="707886"/>
          </a:xfrm>
          <a:prstGeom prst="rect">
            <a:avLst/>
          </a:prstGeom>
          <a:noFill/>
        </p:spPr>
        <p:txBody>
          <a:bodyPr wrap="square" rtlCol="0">
            <a:spAutoFit/>
          </a:bodyPr>
          <a:lstStyle/>
          <a:p>
            <a:r>
              <a:rPr kumimoji="1" lang="en-US" altLang="ko-KR" sz="4000" dirty="0">
                <a:latin typeface="Helvetica" pitchFamily="2" charset="0"/>
                <a:ea typeface="나눔고딕" panose="020D0604000000000000" pitchFamily="50" charset="-127"/>
                <a:cs typeface="Nanum Gothic Bold" charset="-127"/>
                <a:sym typeface="Wingdings" pitchFamily="2" charset="2"/>
              </a:rPr>
              <a:t> 2) Monte Carlo simulations</a:t>
            </a:r>
            <a:endParaRPr kumimoji="1" lang="ko-KR" altLang="en-US" sz="4000" dirty="0">
              <a:latin typeface="Helvetica" pitchFamily="2" charset="0"/>
              <a:ea typeface="나눔고딕" panose="020D0604000000000000" pitchFamily="50" charset="-127"/>
              <a:cs typeface="Nanum Gothic Bold" charset="-127"/>
            </a:endParaRPr>
          </a:p>
        </p:txBody>
      </p:sp>
      <p:cxnSp>
        <p:nvCxnSpPr>
          <p:cNvPr id="4" name="직선 연결선 11">
            <a:extLst>
              <a:ext uri="{FF2B5EF4-FFF2-40B4-BE49-F238E27FC236}">
                <a16:creationId xmlns:a16="http://schemas.microsoft.com/office/drawing/2014/main" id="{D7282437-7C3C-8A2E-1C39-03CC15AF55A4}"/>
              </a:ext>
            </a:extLst>
          </p:cNvPr>
          <p:cNvCxnSpPr/>
          <p:nvPr/>
        </p:nvCxnSpPr>
        <p:spPr>
          <a:xfrm>
            <a:off x="9892661" y="4047590"/>
            <a:ext cx="69924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텍스트 상자 8">
            <a:extLst>
              <a:ext uri="{FF2B5EF4-FFF2-40B4-BE49-F238E27FC236}">
                <a16:creationId xmlns:a16="http://schemas.microsoft.com/office/drawing/2014/main" id="{4464EA18-EBE2-ABB6-B2E8-F4DE4215DA61}"/>
              </a:ext>
            </a:extLst>
          </p:cNvPr>
          <p:cNvSpPr txBox="1"/>
          <p:nvPr/>
        </p:nvSpPr>
        <p:spPr>
          <a:xfrm>
            <a:off x="10311656" y="4065787"/>
            <a:ext cx="3899012" cy="707886"/>
          </a:xfrm>
          <a:prstGeom prst="rect">
            <a:avLst/>
          </a:prstGeom>
          <a:noFill/>
        </p:spPr>
        <p:txBody>
          <a:bodyPr wrap="square" rtlCol="0">
            <a:spAutoFit/>
          </a:bodyPr>
          <a:lstStyle/>
          <a:p>
            <a:r>
              <a:rPr kumimoji="1" lang="en-US" altLang="ko-KR" sz="4000" dirty="0">
                <a:solidFill>
                  <a:schemeClr val="accent1"/>
                </a:solidFill>
                <a:latin typeface="Helvetica" pitchFamily="2" charset="0"/>
                <a:ea typeface="나눔고딕" panose="020D0604000000000000" pitchFamily="50" charset="-127"/>
                <a:cs typeface="Nanum Gothic Bold" charset="-127"/>
              </a:rPr>
              <a:t>Cross-section</a:t>
            </a:r>
            <a:endParaRPr kumimoji="1" lang="ko-KR" altLang="en-US" sz="4000" dirty="0">
              <a:solidFill>
                <a:schemeClr val="accent1"/>
              </a:solidFill>
              <a:latin typeface="Helvetica" pitchFamily="2" charset="0"/>
              <a:ea typeface="나눔고딕" panose="020D0604000000000000" pitchFamily="50" charset="-127"/>
              <a:cs typeface="Nanum Gothic Bold" charset="-127"/>
            </a:endParaRPr>
          </a:p>
        </p:txBody>
      </p:sp>
      <p:sp>
        <p:nvSpPr>
          <p:cNvPr id="9" name="직사각형 8">
            <a:extLst>
              <a:ext uri="{FF2B5EF4-FFF2-40B4-BE49-F238E27FC236}">
                <a16:creationId xmlns:a16="http://schemas.microsoft.com/office/drawing/2014/main" id="{0059B839-812C-9345-FDF1-53590198C295}"/>
              </a:ext>
            </a:extLst>
          </p:cNvPr>
          <p:cNvSpPr/>
          <p:nvPr/>
        </p:nvSpPr>
        <p:spPr>
          <a:xfrm>
            <a:off x="14965739" y="2720464"/>
            <a:ext cx="7243902" cy="294193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Helvetica" pitchFamily="2" charset="0"/>
            </a:endParaRPr>
          </a:p>
        </p:txBody>
      </p:sp>
      <p:sp>
        <p:nvSpPr>
          <p:cNvPr id="16" name="슬라이드 번호 개체 틀 15">
            <a:extLst>
              <a:ext uri="{FF2B5EF4-FFF2-40B4-BE49-F238E27FC236}">
                <a16:creationId xmlns:a16="http://schemas.microsoft.com/office/drawing/2014/main" id="{AF6F9FA5-4AC3-ACEE-96EA-25125443E01A}"/>
              </a:ext>
            </a:extLst>
          </p:cNvPr>
          <p:cNvSpPr>
            <a:spLocks noGrp="1"/>
          </p:cNvSpPr>
          <p:nvPr>
            <p:ph type="sldNum" sz="quarter" idx="12"/>
          </p:nvPr>
        </p:nvSpPr>
        <p:spPr/>
        <p:txBody>
          <a:bodyPr/>
          <a:lstStyle/>
          <a:p>
            <a:fld id="{1B6D7589-F66E-2345-B4D0-21B08A927088}" type="slidenum">
              <a:rPr kumimoji="1" lang="ko-KR" altLang="en-US" smtClean="0">
                <a:latin typeface="Helvetica" pitchFamily="2" charset="0"/>
              </a:rPr>
              <a:pPr/>
              <a:t>4</a:t>
            </a:fld>
            <a:endParaRPr kumimoji="1" lang="ko-KR" altLang="en-US" dirty="0">
              <a:latin typeface="Helvetica" pitchFamily="2" charset="0"/>
            </a:endParaRPr>
          </a:p>
        </p:txBody>
      </p:sp>
      <p:sp>
        <p:nvSpPr>
          <p:cNvPr id="2" name="직사각형 1">
            <a:extLst>
              <a:ext uri="{FF2B5EF4-FFF2-40B4-BE49-F238E27FC236}">
                <a16:creationId xmlns:a16="http://schemas.microsoft.com/office/drawing/2014/main" id="{BB32D750-9644-048D-8FDF-99D537F643C4}"/>
              </a:ext>
            </a:extLst>
          </p:cNvPr>
          <p:cNvSpPr/>
          <p:nvPr/>
        </p:nvSpPr>
        <p:spPr>
          <a:xfrm>
            <a:off x="6783577" y="2720464"/>
            <a:ext cx="7243902" cy="294193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Helvetica" pitchFamily="2" charset="0"/>
            </a:endParaRPr>
          </a:p>
        </p:txBody>
      </p:sp>
      <p:pic>
        <p:nvPicPr>
          <p:cNvPr id="18" name="그림 17">
            <a:extLst>
              <a:ext uri="{FF2B5EF4-FFF2-40B4-BE49-F238E27FC236}">
                <a16:creationId xmlns:a16="http://schemas.microsoft.com/office/drawing/2014/main" id="{9563328C-6E1D-DF6A-F3E4-EC6C61E73C8F}"/>
              </a:ext>
            </a:extLst>
          </p:cNvPr>
          <p:cNvPicPr>
            <a:picLocks noChangeAspect="1"/>
          </p:cNvPicPr>
          <p:nvPr/>
        </p:nvPicPr>
        <p:blipFill>
          <a:blip r:embed="rId4"/>
          <a:stretch>
            <a:fillRect/>
          </a:stretch>
        </p:blipFill>
        <p:spPr>
          <a:xfrm>
            <a:off x="16858055" y="5757640"/>
            <a:ext cx="4429743" cy="1829055"/>
          </a:xfrm>
          <a:prstGeom prst="rect">
            <a:avLst/>
          </a:prstGeom>
        </p:spPr>
      </p:pic>
      <p:pic>
        <p:nvPicPr>
          <p:cNvPr id="21" name="그림 20" descr="텍스트, 도표, 라인, 그래프이(가) 표시된 사진&#10;&#10;AI 생성 콘텐츠는 정확하지 않을 수 있습니다.">
            <a:extLst>
              <a:ext uri="{FF2B5EF4-FFF2-40B4-BE49-F238E27FC236}">
                <a16:creationId xmlns:a16="http://schemas.microsoft.com/office/drawing/2014/main" id="{E7F434DA-3908-4EBE-D4EB-6DA2B45940E1}"/>
              </a:ext>
            </a:extLst>
          </p:cNvPr>
          <p:cNvPicPr>
            <a:picLocks noChangeAspect="1"/>
          </p:cNvPicPr>
          <p:nvPr/>
        </p:nvPicPr>
        <p:blipFill>
          <a:blip r:embed="rId5"/>
          <a:stretch>
            <a:fillRect/>
          </a:stretch>
        </p:blipFill>
        <p:spPr>
          <a:xfrm>
            <a:off x="14027479" y="7313416"/>
            <a:ext cx="10007321" cy="6402584"/>
          </a:xfrm>
          <a:prstGeom prst="rect">
            <a:avLst/>
          </a:prstGeom>
        </p:spPr>
      </p:pic>
      <p:grpSp>
        <p:nvGrpSpPr>
          <p:cNvPr id="29" name="그룹 28">
            <a:extLst>
              <a:ext uri="{FF2B5EF4-FFF2-40B4-BE49-F238E27FC236}">
                <a16:creationId xmlns:a16="http://schemas.microsoft.com/office/drawing/2014/main" id="{DE917262-1E41-BAFB-3DA5-6BBE9893E78C}"/>
              </a:ext>
            </a:extLst>
          </p:cNvPr>
          <p:cNvGrpSpPr/>
          <p:nvPr/>
        </p:nvGrpSpPr>
        <p:grpSpPr>
          <a:xfrm>
            <a:off x="853122" y="5975772"/>
            <a:ext cx="13174357" cy="7645402"/>
            <a:chOff x="980866" y="2899654"/>
            <a:chExt cx="22760877" cy="9469683"/>
          </a:xfrm>
        </p:grpSpPr>
        <p:grpSp>
          <p:nvGrpSpPr>
            <p:cNvPr id="37" name="그룹 36">
              <a:extLst>
                <a:ext uri="{FF2B5EF4-FFF2-40B4-BE49-F238E27FC236}">
                  <a16:creationId xmlns:a16="http://schemas.microsoft.com/office/drawing/2014/main" id="{744882BE-1845-EDAB-7455-0FF3477F7B10}"/>
                </a:ext>
              </a:extLst>
            </p:cNvPr>
            <p:cNvGrpSpPr/>
            <p:nvPr/>
          </p:nvGrpSpPr>
          <p:grpSpPr>
            <a:xfrm>
              <a:off x="980866" y="2899654"/>
              <a:ext cx="22760877" cy="9469683"/>
              <a:chOff x="194287" y="1076447"/>
              <a:chExt cx="5901713" cy="2845339"/>
            </a:xfrm>
          </p:grpSpPr>
          <p:pic>
            <p:nvPicPr>
              <p:cNvPr id="45" name="그림 44">
                <a:extLst>
                  <a:ext uri="{FF2B5EF4-FFF2-40B4-BE49-F238E27FC236}">
                    <a16:creationId xmlns:a16="http://schemas.microsoft.com/office/drawing/2014/main" id="{6A58765A-A2B6-5701-827B-B0291A017D78}"/>
                  </a:ext>
                </a:extLst>
              </p:cNvPr>
              <p:cNvPicPr>
                <a:picLocks noChangeAspect="1"/>
              </p:cNvPicPr>
              <p:nvPr/>
            </p:nvPicPr>
            <p:blipFill>
              <a:blip r:embed="rId6"/>
              <a:stretch>
                <a:fillRect/>
              </a:stretch>
            </p:blipFill>
            <p:spPr>
              <a:xfrm>
                <a:off x="194287" y="1076447"/>
                <a:ext cx="5901713" cy="2845339"/>
              </a:xfrm>
              <a:prstGeom prst="rect">
                <a:avLst/>
              </a:prstGeom>
            </p:spPr>
          </p:pic>
          <p:sp>
            <p:nvSpPr>
              <p:cNvPr id="46" name="직사각형 45">
                <a:extLst>
                  <a:ext uri="{FF2B5EF4-FFF2-40B4-BE49-F238E27FC236}">
                    <a16:creationId xmlns:a16="http://schemas.microsoft.com/office/drawing/2014/main" id="{95279A8B-C976-086C-2F2B-D75CBE88E657}"/>
                  </a:ext>
                </a:extLst>
              </p:cNvPr>
              <p:cNvSpPr/>
              <p:nvPr/>
            </p:nvSpPr>
            <p:spPr>
              <a:xfrm>
                <a:off x="2840854" y="1313895"/>
                <a:ext cx="816746" cy="39061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48" name="직사각형 47">
                <a:extLst>
                  <a:ext uri="{FF2B5EF4-FFF2-40B4-BE49-F238E27FC236}">
                    <a16:creationId xmlns:a16="http://schemas.microsoft.com/office/drawing/2014/main" id="{9BC219B9-6105-8324-60CA-A0CF4595770C}"/>
                  </a:ext>
                </a:extLst>
              </p:cNvPr>
              <p:cNvSpPr/>
              <p:nvPr/>
            </p:nvSpPr>
            <p:spPr>
              <a:xfrm>
                <a:off x="1492927" y="2529887"/>
                <a:ext cx="816746" cy="39061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49" name="Content Placeholder 2">
                <a:extLst>
                  <a:ext uri="{FF2B5EF4-FFF2-40B4-BE49-F238E27FC236}">
                    <a16:creationId xmlns:a16="http://schemas.microsoft.com/office/drawing/2014/main" id="{FBD37788-6479-5DA1-290E-402C03C23543}"/>
                  </a:ext>
                </a:extLst>
              </p:cNvPr>
              <p:cNvSpPr txBox="1">
                <a:spLocks/>
              </p:cNvSpPr>
              <p:nvPr/>
            </p:nvSpPr>
            <p:spPr>
              <a:xfrm>
                <a:off x="1516482" y="2490067"/>
                <a:ext cx="1075797" cy="491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BM JUA OTF" panose="02020603020101020101" pitchFamily="18"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BM JUA OTF" panose="02020603020101020101" pitchFamily="18"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BM JUA OTF" panose="02020603020101020101" pitchFamily="18"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BM JUA OTF" panose="02020603020101020101" pitchFamily="18"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BM JUA OTF" panose="0202060302010102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ko-KR" altLang="en-US" sz="1100" dirty="0">
                    <a:solidFill>
                      <a:schemeClr val="accent4">
                        <a:lumMod val="60000"/>
                        <a:lumOff val="4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물 </a:t>
                </a:r>
                <a:r>
                  <a:rPr lang="en-US" altLang="ko-KR" sz="1100" dirty="0">
                    <a:solidFill>
                      <a:schemeClr val="accent4">
                        <a:lumMod val="60000"/>
                        <a:lumOff val="4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(H</a:t>
                </a:r>
                <a:r>
                  <a:rPr lang="en-US" altLang="ko-KR" sz="1100" baseline="-25000" dirty="0">
                    <a:solidFill>
                      <a:schemeClr val="accent4">
                        <a:lumMod val="60000"/>
                        <a:lumOff val="4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2</a:t>
                </a:r>
                <a:r>
                  <a:rPr lang="en-US" altLang="ko-KR" sz="1100" dirty="0">
                    <a:solidFill>
                      <a:schemeClr val="accent4">
                        <a:lumMod val="60000"/>
                        <a:lumOff val="40000"/>
                      </a:schemeClr>
                    </a:solidFill>
                    <a:effectLst>
                      <a:outerShdw blurRad="38100" dist="38100" dir="2700000" algn="tl">
                        <a:srgbClr val="000000">
                          <a:alpha val="43137"/>
                        </a:srgbClr>
                      </a:outerShdw>
                    </a:effectLst>
                    <a:latin typeface="나눔고딕" panose="020D0604000000000000" pitchFamily="50" charset="-127"/>
                    <a:ea typeface="나눔고딕" panose="020D0604000000000000" pitchFamily="50" charset="-127"/>
                  </a:rPr>
                  <a:t>O)</a:t>
                </a:r>
              </a:p>
            </p:txBody>
          </p:sp>
        </p:grpSp>
        <p:sp>
          <p:nvSpPr>
            <p:cNvPr id="38" name="직사각형 37">
              <a:extLst>
                <a:ext uri="{FF2B5EF4-FFF2-40B4-BE49-F238E27FC236}">
                  <a16:creationId xmlns:a16="http://schemas.microsoft.com/office/drawing/2014/main" id="{6F031440-98B3-ED51-435E-BCB9A5E078A9}"/>
                </a:ext>
              </a:extLst>
            </p:cNvPr>
            <p:cNvSpPr/>
            <p:nvPr/>
          </p:nvSpPr>
          <p:spPr>
            <a:xfrm>
              <a:off x="1257334" y="7108451"/>
              <a:ext cx="3888884" cy="1926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sz="4000" dirty="0">
                  <a:highlight>
                    <a:srgbClr val="000000"/>
                  </a:highlight>
                </a:rPr>
                <a:t>Neutrino</a:t>
              </a:r>
              <a:endParaRPr kumimoji="1" lang="ko-Kore-KR" altLang="en-US" sz="1050" dirty="0">
                <a:highlight>
                  <a:srgbClr val="000000"/>
                </a:highlight>
              </a:endParaRPr>
            </a:p>
          </p:txBody>
        </p:sp>
        <p:sp>
          <p:nvSpPr>
            <p:cNvPr id="39" name="직사각형 38">
              <a:extLst>
                <a:ext uri="{FF2B5EF4-FFF2-40B4-BE49-F238E27FC236}">
                  <a16:creationId xmlns:a16="http://schemas.microsoft.com/office/drawing/2014/main" id="{8144CDC1-3C64-9D44-DB74-7C7DC624C507}"/>
                </a:ext>
              </a:extLst>
            </p:cNvPr>
            <p:cNvSpPr/>
            <p:nvPr/>
          </p:nvSpPr>
          <p:spPr>
            <a:xfrm>
              <a:off x="6043088" y="7268221"/>
              <a:ext cx="3888884" cy="1926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sz="4000" dirty="0">
                  <a:highlight>
                    <a:srgbClr val="000000"/>
                  </a:highlight>
                </a:rPr>
                <a:t>H</a:t>
              </a:r>
              <a:r>
                <a:rPr kumimoji="1" lang="en-US" altLang="ko-Kore-KR" sz="4000" baseline="-25000" dirty="0">
                  <a:highlight>
                    <a:srgbClr val="000000"/>
                  </a:highlight>
                </a:rPr>
                <a:t>2</a:t>
              </a:r>
              <a:r>
                <a:rPr kumimoji="1" lang="en-US" altLang="ko-Kore-KR" sz="4000" dirty="0">
                  <a:highlight>
                    <a:srgbClr val="000000"/>
                  </a:highlight>
                </a:rPr>
                <a:t>O</a:t>
              </a:r>
              <a:endParaRPr kumimoji="1" lang="ko-Kore-KR" altLang="en-US" sz="1050" dirty="0">
                <a:highlight>
                  <a:srgbClr val="000000"/>
                </a:highlight>
              </a:endParaRPr>
            </a:p>
          </p:txBody>
        </p:sp>
        <p:sp>
          <p:nvSpPr>
            <p:cNvPr id="40" name="직사각형 39">
              <a:extLst>
                <a:ext uri="{FF2B5EF4-FFF2-40B4-BE49-F238E27FC236}">
                  <a16:creationId xmlns:a16="http://schemas.microsoft.com/office/drawing/2014/main" id="{FD8EF830-91BF-4DB7-C34F-0F01A05C3716}"/>
                </a:ext>
              </a:extLst>
            </p:cNvPr>
            <p:cNvSpPr/>
            <p:nvPr/>
          </p:nvSpPr>
          <p:spPr>
            <a:xfrm>
              <a:off x="10229096" y="8726056"/>
              <a:ext cx="2798970" cy="163558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sz="1050" dirty="0">
                <a:highlight>
                  <a:srgbClr val="000000"/>
                </a:highlight>
              </a:endParaRPr>
            </a:p>
          </p:txBody>
        </p:sp>
        <p:sp>
          <p:nvSpPr>
            <p:cNvPr id="41" name="직사각형 40">
              <a:extLst>
                <a:ext uri="{FF2B5EF4-FFF2-40B4-BE49-F238E27FC236}">
                  <a16:creationId xmlns:a16="http://schemas.microsoft.com/office/drawing/2014/main" id="{9ACEA825-05EA-D0C6-1B0E-726F736461D4}"/>
                </a:ext>
              </a:extLst>
            </p:cNvPr>
            <p:cNvSpPr/>
            <p:nvPr/>
          </p:nvSpPr>
          <p:spPr>
            <a:xfrm>
              <a:off x="18503586" y="5938109"/>
              <a:ext cx="4623080" cy="1926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sz="4000" dirty="0">
                  <a:highlight>
                    <a:srgbClr val="000000"/>
                  </a:highlight>
                </a:rPr>
                <a:t>Photons</a:t>
              </a:r>
              <a:endParaRPr kumimoji="1" lang="ko-Kore-KR" altLang="en-US" sz="1050" dirty="0">
                <a:highlight>
                  <a:srgbClr val="000000"/>
                </a:highlight>
              </a:endParaRPr>
            </a:p>
          </p:txBody>
        </p:sp>
        <p:sp>
          <p:nvSpPr>
            <p:cNvPr id="42" name="직사각형 41">
              <a:extLst>
                <a:ext uri="{FF2B5EF4-FFF2-40B4-BE49-F238E27FC236}">
                  <a16:creationId xmlns:a16="http://schemas.microsoft.com/office/drawing/2014/main" id="{0FFA0711-07AC-3E75-4F7E-32CDD59D92E1}"/>
                </a:ext>
              </a:extLst>
            </p:cNvPr>
            <p:cNvSpPr/>
            <p:nvPr/>
          </p:nvSpPr>
          <p:spPr>
            <a:xfrm>
              <a:off x="5989274" y="2996897"/>
              <a:ext cx="17413859" cy="9279543"/>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sz="1000"/>
            </a:p>
          </p:txBody>
        </p:sp>
        <p:sp>
          <p:nvSpPr>
            <p:cNvPr id="43" name="직사각형 42">
              <a:extLst>
                <a:ext uri="{FF2B5EF4-FFF2-40B4-BE49-F238E27FC236}">
                  <a16:creationId xmlns:a16="http://schemas.microsoft.com/office/drawing/2014/main" id="{C345020C-748D-AB52-4958-5B187CE63385}"/>
                </a:ext>
              </a:extLst>
            </p:cNvPr>
            <p:cNvSpPr/>
            <p:nvPr/>
          </p:nvSpPr>
          <p:spPr>
            <a:xfrm>
              <a:off x="6080116" y="11084953"/>
              <a:ext cx="4833741" cy="108274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sz="4000" dirty="0">
                  <a:highlight>
                    <a:srgbClr val="000000"/>
                  </a:highlight>
                </a:rPr>
                <a:t>Detector</a:t>
              </a:r>
              <a:endParaRPr kumimoji="1" lang="ko-Kore-KR" altLang="en-US" sz="1050" dirty="0">
                <a:highlight>
                  <a:srgbClr val="000000"/>
                </a:highlight>
              </a:endParaRPr>
            </a:p>
          </p:txBody>
        </p:sp>
        <p:sp>
          <p:nvSpPr>
            <p:cNvPr id="44" name="직사각형 43">
              <a:extLst>
                <a:ext uri="{FF2B5EF4-FFF2-40B4-BE49-F238E27FC236}">
                  <a16:creationId xmlns:a16="http://schemas.microsoft.com/office/drawing/2014/main" id="{7EB10EA1-D6CC-3C0D-29E1-732AE93B4E4B}"/>
                </a:ext>
              </a:extLst>
            </p:cNvPr>
            <p:cNvSpPr/>
            <p:nvPr/>
          </p:nvSpPr>
          <p:spPr>
            <a:xfrm>
              <a:off x="13876397" y="4991765"/>
              <a:ext cx="4675152" cy="279797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sz="4000" dirty="0">
                  <a:highlight>
                    <a:srgbClr val="000000"/>
                  </a:highlight>
                </a:rPr>
                <a:t>Recoiled Electron</a:t>
              </a:r>
            </a:p>
            <a:p>
              <a:pPr algn="ctr"/>
              <a:r>
                <a:rPr kumimoji="1" lang="en-US" altLang="ko-Kore-KR" sz="4000" dirty="0">
                  <a:highlight>
                    <a:srgbClr val="000000"/>
                  </a:highlight>
                </a:rPr>
                <a:t>(elastic scattering)</a:t>
              </a:r>
            </a:p>
          </p:txBody>
        </p:sp>
      </p:grpSp>
      <p:grpSp>
        <p:nvGrpSpPr>
          <p:cNvPr id="30" name="그룹 29">
            <a:extLst>
              <a:ext uri="{FF2B5EF4-FFF2-40B4-BE49-F238E27FC236}">
                <a16:creationId xmlns:a16="http://schemas.microsoft.com/office/drawing/2014/main" id="{B4B106EF-9F8A-B068-66B9-F177C1CC854A}"/>
              </a:ext>
            </a:extLst>
          </p:cNvPr>
          <p:cNvGrpSpPr/>
          <p:nvPr/>
        </p:nvGrpSpPr>
        <p:grpSpPr>
          <a:xfrm>
            <a:off x="752744" y="6046830"/>
            <a:ext cx="7724224" cy="5953419"/>
            <a:chOff x="980867" y="2987665"/>
            <a:chExt cx="15021134" cy="7373973"/>
          </a:xfrm>
        </p:grpSpPr>
        <p:sp>
          <p:nvSpPr>
            <p:cNvPr id="34" name="타원 33">
              <a:extLst>
                <a:ext uri="{FF2B5EF4-FFF2-40B4-BE49-F238E27FC236}">
                  <a16:creationId xmlns:a16="http://schemas.microsoft.com/office/drawing/2014/main" id="{E4743059-22D4-1B8C-9B6C-CD492F3DCAFE}"/>
                </a:ext>
              </a:extLst>
            </p:cNvPr>
            <p:cNvSpPr/>
            <p:nvPr/>
          </p:nvSpPr>
          <p:spPr>
            <a:xfrm>
              <a:off x="980867" y="3511829"/>
              <a:ext cx="15021134" cy="6849809"/>
            </a:xfrm>
            <a:prstGeom prst="ellipse">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sz="1000">
                <a:ln w="76200">
                  <a:solidFill>
                    <a:schemeClr val="tx1"/>
                  </a:solidFill>
                </a:ln>
                <a:noFill/>
              </a:endParaRPr>
            </a:p>
          </p:txBody>
        </p:sp>
        <p:sp>
          <p:nvSpPr>
            <p:cNvPr id="35" name="직사각형 34">
              <a:extLst>
                <a:ext uri="{FF2B5EF4-FFF2-40B4-BE49-F238E27FC236}">
                  <a16:creationId xmlns:a16="http://schemas.microsoft.com/office/drawing/2014/main" id="{CEDC12C0-111E-E613-EE65-AE18FC59EFC6}"/>
                </a:ext>
              </a:extLst>
            </p:cNvPr>
            <p:cNvSpPr/>
            <p:nvPr/>
          </p:nvSpPr>
          <p:spPr>
            <a:xfrm>
              <a:off x="1948742" y="2987665"/>
              <a:ext cx="3888884" cy="1926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sz="4000" b="1" dirty="0" err="1">
                  <a:solidFill>
                    <a:srgbClr val="FF0000"/>
                  </a:solidFill>
                  <a:highlight>
                    <a:srgbClr val="000000"/>
                  </a:highlight>
                </a:rPr>
                <a:t>NuWrO</a:t>
              </a:r>
              <a:endParaRPr kumimoji="1" lang="ko-Kore-KR" altLang="en-US" sz="1050" b="1" dirty="0">
                <a:solidFill>
                  <a:srgbClr val="FF0000"/>
                </a:solidFill>
                <a:highlight>
                  <a:srgbClr val="000000"/>
                </a:highlight>
              </a:endParaRPr>
            </a:p>
          </p:txBody>
        </p:sp>
      </p:grpSp>
      <p:grpSp>
        <p:nvGrpSpPr>
          <p:cNvPr id="31" name="그룹 30">
            <a:extLst>
              <a:ext uri="{FF2B5EF4-FFF2-40B4-BE49-F238E27FC236}">
                <a16:creationId xmlns:a16="http://schemas.microsoft.com/office/drawing/2014/main" id="{206233FD-2296-82A6-6486-81F4CF869DDA}"/>
              </a:ext>
            </a:extLst>
          </p:cNvPr>
          <p:cNvGrpSpPr/>
          <p:nvPr/>
        </p:nvGrpSpPr>
        <p:grpSpPr>
          <a:xfrm>
            <a:off x="6798488" y="6470015"/>
            <a:ext cx="6833857" cy="7229060"/>
            <a:chOff x="11252467" y="3511829"/>
            <a:chExt cx="11806617" cy="8953997"/>
          </a:xfrm>
        </p:grpSpPr>
        <p:sp>
          <p:nvSpPr>
            <p:cNvPr id="32" name="타원 31">
              <a:extLst>
                <a:ext uri="{FF2B5EF4-FFF2-40B4-BE49-F238E27FC236}">
                  <a16:creationId xmlns:a16="http://schemas.microsoft.com/office/drawing/2014/main" id="{66200C1A-4712-F7A8-3ACB-3F9E3EF8DDE1}"/>
                </a:ext>
              </a:extLst>
            </p:cNvPr>
            <p:cNvSpPr/>
            <p:nvPr/>
          </p:nvSpPr>
          <p:spPr>
            <a:xfrm>
              <a:off x="11252467" y="4116057"/>
              <a:ext cx="11806617" cy="8349769"/>
            </a:xfrm>
            <a:prstGeom prst="ellipse">
              <a:avLst/>
            </a:prstGeom>
            <a:noFill/>
            <a:ln w="762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sz="1000">
                <a:ln w="76200">
                  <a:solidFill>
                    <a:schemeClr val="tx1"/>
                  </a:solidFill>
                </a:ln>
                <a:noFill/>
              </a:endParaRPr>
            </a:p>
          </p:txBody>
        </p:sp>
        <p:sp>
          <p:nvSpPr>
            <p:cNvPr id="33" name="직사각형 32">
              <a:extLst>
                <a:ext uri="{FF2B5EF4-FFF2-40B4-BE49-F238E27FC236}">
                  <a16:creationId xmlns:a16="http://schemas.microsoft.com/office/drawing/2014/main" id="{CAADE6F1-B3E1-BC42-FF65-E23DC919FF1E}"/>
                </a:ext>
              </a:extLst>
            </p:cNvPr>
            <p:cNvSpPr/>
            <p:nvPr/>
          </p:nvSpPr>
          <p:spPr>
            <a:xfrm>
              <a:off x="18096744" y="3511829"/>
              <a:ext cx="3888884" cy="1926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sz="4000" b="1" dirty="0">
                  <a:solidFill>
                    <a:schemeClr val="accent6"/>
                  </a:solidFill>
                  <a:highlight>
                    <a:srgbClr val="000000"/>
                  </a:highlight>
                </a:rPr>
                <a:t>Geant4</a:t>
              </a:r>
              <a:endParaRPr kumimoji="1" lang="ko-Kore-KR" altLang="en-US" sz="1050" b="1" dirty="0">
                <a:solidFill>
                  <a:schemeClr val="accent6"/>
                </a:solidFill>
                <a:highlight>
                  <a:srgbClr val="000000"/>
                </a:highlight>
              </a:endParaRPr>
            </a:p>
          </p:txBody>
        </p:sp>
      </p:grpSp>
    </p:spTree>
    <p:extLst>
      <p:ext uri="{BB962C8B-B14F-4D97-AF65-F5344CB8AC3E}">
        <p14:creationId xmlns:p14="http://schemas.microsoft.com/office/powerpoint/2010/main" val="318382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D3790A7D-F97C-4253-9D33-AA668506E567}"/>
              </a:ext>
            </a:extLst>
          </p:cNvPr>
          <p:cNvPicPr>
            <a:picLocks noChangeAspect="1"/>
          </p:cNvPicPr>
          <p:nvPr/>
        </p:nvPicPr>
        <p:blipFill>
          <a:blip r:embed="rId3"/>
          <a:stretch>
            <a:fillRect/>
          </a:stretch>
        </p:blipFill>
        <p:spPr>
          <a:xfrm>
            <a:off x="14356568" y="5182539"/>
            <a:ext cx="9777954" cy="6493172"/>
          </a:xfrm>
          <a:prstGeom prst="rect">
            <a:avLst/>
          </a:prstGeom>
        </p:spPr>
      </p:pic>
      <p:sp>
        <p:nvSpPr>
          <p:cNvPr id="27" name="텍스트 상자 3">
            <a:extLst>
              <a:ext uri="{FF2B5EF4-FFF2-40B4-BE49-F238E27FC236}">
                <a16:creationId xmlns:a16="http://schemas.microsoft.com/office/drawing/2014/main" id="{40537C0B-E69B-18B3-5329-C11FBA6999BF}"/>
              </a:ext>
            </a:extLst>
          </p:cNvPr>
          <p:cNvSpPr txBox="1"/>
          <p:nvPr/>
        </p:nvSpPr>
        <p:spPr>
          <a:xfrm>
            <a:off x="15643802" y="12633251"/>
            <a:ext cx="8740198" cy="1015663"/>
          </a:xfrm>
          <a:prstGeom prst="rect">
            <a:avLst/>
          </a:prstGeom>
          <a:noFill/>
        </p:spPr>
        <p:txBody>
          <a:bodyPr wrap="square" rtlCol="0">
            <a:spAutoFit/>
          </a:bodyPr>
          <a:lstStyle/>
          <a:p>
            <a:r>
              <a:rPr lang="en-US" altLang="ko-KR" sz="3600" spc="-174" dirty="0">
                <a:solidFill>
                  <a:schemeClr val="tx1">
                    <a:lumMod val="50000"/>
                    <a:lumOff val="50000"/>
                  </a:schemeClr>
                </a:solidFill>
                <a:latin typeface="Helvetica Neue" panose="020B0600000101010101" charset="0"/>
                <a:ea typeface="나눔고딕" panose="020D0604000000000000" pitchFamily="50" charset="-127"/>
                <a:cs typeface="Nanum Gothic Bold" charset="-127"/>
              </a:rPr>
              <a:t>Credit: Dorottya </a:t>
            </a:r>
            <a:r>
              <a:rPr lang="en-US" altLang="ko-KR" sz="3600" spc="-174" dirty="0" err="1">
                <a:solidFill>
                  <a:schemeClr val="tx1">
                    <a:lumMod val="50000"/>
                    <a:lumOff val="50000"/>
                  </a:schemeClr>
                </a:solidFill>
                <a:latin typeface="Helvetica Neue" panose="020B0600000101010101" charset="0"/>
                <a:ea typeface="나눔고딕" panose="020D0604000000000000" pitchFamily="50" charset="-127"/>
                <a:cs typeface="Nanum Gothic Bold" charset="-127"/>
              </a:rPr>
              <a:t>Szam</a:t>
            </a:r>
            <a:endParaRPr lang="en-US" altLang="ko-KR" sz="3600" spc="-174" dirty="0">
              <a:solidFill>
                <a:schemeClr val="tx1">
                  <a:lumMod val="50000"/>
                  <a:lumOff val="50000"/>
                </a:schemeClr>
              </a:solidFill>
              <a:latin typeface="Helvetica Neue" panose="020B0600000101010101" charset="0"/>
              <a:ea typeface="나눔고딕" panose="020D0604000000000000" pitchFamily="50" charset="-127"/>
              <a:cs typeface="Nanum Gothic Bold" charset="-127"/>
            </a:endParaRPr>
          </a:p>
          <a:p>
            <a:r>
              <a:rPr lang="en-US" altLang="ko-KR" sz="2400" spc="-174" dirty="0">
                <a:solidFill>
                  <a:schemeClr val="tx1">
                    <a:lumMod val="50000"/>
                    <a:lumOff val="50000"/>
                  </a:schemeClr>
                </a:solidFill>
                <a:latin typeface="Helvetica Neue" panose="020B0600000101010101" charset="0"/>
                <a:ea typeface="나눔고딕" panose="020D0604000000000000" pitchFamily="50" charset="-127"/>
                <a:cs typeface="Nanum Gothic Bold" charset="-127"/>
              </a:rPr>
              <a:t>https://</a:t>
            </a:r>
            <a:r>
              <a:rPr lang="en-US" altLang="ko-KR" sz="2400" spc="-174" dirty="0" err="1">
                <a:solidFill>
                  <a:schemeClr val="tx1">
                    <a:lumMod val="50000"/>
                    <a:lumOff val="50000"/>
                  </a:schemeClr>
                </a:solidFill>
                <a:latin typeface="Helvetica Neue" panose="020B0600000101010101" charset="0"/>
                <a:ea typeface="나눔고딕" panose="020D0604000000000000" pitchFamily="50" charset="-127"/>
                <a:cs typeface="Nanum Gothic Bold" charset="-127"/>
              </a:rPr>
              <a:t>en.wikipedia.org</a:t>
            </a:r>
            <a:r>
              <a:rPr lang="en-US" altLang="ko-KR" sz="2400" spc="-174" dirty="0">
                <a:solidFill>
                  <a:schemeClr val="tx1">
                    <a:lumMod val="50000"/>
                    <a:lumOff val="50000"/>
                  </a:schemeClr>
                </a:solidFill>
                <a:latin typeface="Helvetica Neue" panose="020B0600000101010101" charset="0"/>
                <a:ea typeface="나눔고딕" panose="020D0604000000000000" pitchFamily="50" charset="-127"/>
                <a:cs typeface="Nanum Gothic Bold" charset="-127"/>
              </a:rPr>
              <a:t>/wiki/</a:t>
            </a:r>
            <a:r>
              <a:rPr lang="en-US" altLang="ko-KR" sz="2400" spc="-174" dirty="0" err="1">
                <a:solidFill>
                  <a:schemeClr val="tx1">
                    <a:lumMod val="50000"/>
                    <a:lumOff val="50000"/>
                  </a:schemeClr>
                </a:solidFill>
                <a:latin typeface="Helvetica Neue" panose="020B0600000101010101" charset="0"/>
                <a:ea typeface="나눔고딕" panose="020D0604000000000000" pitchFamily="50" charset="-127"/>
                <a:cs typeface="Nanum Gothic Bold" charset="-127"/>
              </a:rPr>
              <a:t>Solar_neutrino</a:t>
            </a:r>
            <a:endParaRPr lang="en-US" altLang="ko-KR" sz="1400" spc="-174" dirty="0">
              <a:solidFill>
                <a:schemeClr val="tx1">
                  <a:lumMod val="50000"/>
                  <a:lumOff val="50000"/>
                </a:schemeClr>
              </a:solidFill>
              <a:latin typeface="Helvetica Neue" panose="020B0600000101010101" charset="0"/>
              <a:ea typeface="나눔고딕" panose="020D0604000000000000" pitchFamily="50" charset="-127"/>
              <a:cs typeface="Nanum Gothic Bold" charset="-127"/>
            </a:endParaRPr>
          </a:p>
        </p:txBody>
      </p:sp>
      <p:sp>
        <p:nvSpPr>
          <p:cNvPr id="6" name="직사각형 5">
            <a:extLst>
              <a:ext uri="{FF2B5EF4-FFF2-40B4-BE49-F238E27FC236}">
                <a16:creationId xmlns:a16="http://schemas.microsoft.com/office/drawing/2014/main" id="{FC2BB096-42EE-438C-B5C4-574FF7520795}"/>
              </a:ext>
            </a:extLst>
          </p:cNvPr>
          <p:cNvSpPr/>
          <p:nvPr/>
        </p:nvSpPr>
        <p:spPr>
          <a:xfrm>
            <a:off x="498764" y="8199031"/>
            <a:ext cx="11305309" cy="115651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Helvetica Neue" panose="020B0600000101010101" charset="0"/>
            </a:endParaRPr>
          </a:p>
        </p:txBody>
      </p:sp>
      <p:sp>
        <p:nvSpPr>
          <p:cNvPr id="47" name="직사각형 46"/>
          <p:cNvSpPr/>
          <p:nvPr/>
        </p:nvSpPr>
        <p:spPr>
          <a:xfrm>
            <a:off x="0" y="1"/>
            <a:ext cx="24384000" cy="876936"/>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latin typeface="Helvetica Neue" panose="020B0600000101010101" charset="0"/>
            </a:endParaRPr>
          </a:p>
        </p:txBody>
      </p:sp>
      <p:pic>
        <p:nvPicPr>
          <p:cNvPr id="62" name="그림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003" y="12778681"/>
            <a:ext cx="2188555" cy="376229"/>
          </a:xfrm>
          <a:prstGeom prst="rect">
            <a:avLst/>
          </a:prstGeom>
        </p:spPr>
      </p:pic>
      <p:pic>
        <p:nvPicPr>
          <p:cNvPr id="63" name="그림 62"/>
          <p:cNvPicPr>
            <a:picLocks noChangeAspect="1"/>
          </p:cNvPicPr>
          <p:nvPr/>
        </p:nvPicPr>
        <p:blipFill>
          <a:blip r:embed="rId5"/>
          <a:stretch>
            <a:fillRect/>
          </a:stretch>
        </p:blipFill>
        <p:spPr>
          <a:xfrm>
            <a:off x="21022308" y="12904273"/>
            <a:ext cx="2963081" cy="313240"/>
          </a:xfrm>
          <a:prstGeom prst="rect">
            <a:avLst/>
          </a:prstGeom>
        </p:spPr>
      </p:pic>
      <p:grpSp>
        <p:nvGrpSpPr>
          <p:cNvPr id="65" name="그룹 64"/>
          <p:cNvGrpSpPr/>
          <p:nvPr/>
        </p:nvGrpSpPr>
        <p:grpSpPr>
          <a:xfrm>
            <a:off x="980866" y="1391428"/>
            <a:ext cx="16402569" cy="1122898"/>
            <a:chOff x="1119188" y="2654015"/>
            <a:chExt cx="5327332" cy="842174"/>
          </a:xfrm>
        </p:grpSpPr>
        <p:sp>
          <p:nvSpPr>
            <p:cNvPr id="66" name="직사각형 65"/>
            <p:cNvSpPr/>
            <p:nvPr/>
          </p:nvSpPr>
          <p:spPr>
            <a:xfrm>
              <a:off x="1119188" y="2654015"/>
              <a:ext cx="5327332" cy="761748"/>
            </a:xfrm>
            <a:prstGeom prst="rect">
              <a:avLst/>
            </a:prstGeom>
          </p:spPr>
          <p:txBody>
            <a:bodyPr wrap="square">
              <a:spAutoFit/>
            </a:bodyPr>
            <a:lstStyle/>
            <a:p>
              <a:r>
                <a:rPr lang="en-US" altLang="ko-KR" sz="6000" b="1" spc="-113" dirty="0">
                  <a:solidFill>
                    <a:srgbClr val="002856"/>
                  </a:solidFill>
                  <a:latin typeface="Helvetica Neue" panose="020B0600000101010101" charset="0"/>
                  <a:ea typeface="나눔고딕" panose="020D0604000000000000" pitchFamily="50" charset="-127"/>
                  <a:cs typeface="Nanum Gothic Bold" charset="-127"/>
                </a:rPr>
                <a:t>Neutrino from stars</a:t>
              </a:r>
              <a:endParaRPr lang="en-US" altLang="ko-KR" sz="2800" b="1" spc="-113" dirty="0">
                <a:solidFill>
                  <a:srgbClr val="002856"/>
                </a:solidFill>
                <a:latin typeface="Helvetica Neue" panose="020B0600000101010101" charset="0"/>
                <a:ea typeface="나눔고딕" panose="020D0604000000000000" pitchFamily="50" charset="-127"/>
                <a:cs typeface="Nanum Gothic Bold" charset="-127"/>
              </a:endParaRPr>
            </a:p>
          </p:txBody>
        </p:sp>
        <p:cxnSp>
          <p:nvCxnSpPr>
            <p:cNvPr id="67" name="직선 연결선 41"/>
            <p:cNvCxnSpPr/>
            <p:nvPr/>
          </p:nvCxnSpPr>
          <p:spPr>
            <a:xfrm>
              <a:off x="1187768" y="3496189"/>
              <a:ext cx="1331913" cy="0"/>
            </a:xfrm>
            <a:prstGeom prst="line">
              <a:avLst/>
            </a:prstGeom>
            <a:ln w="57150">
              <a:solidFill>
                <a:srgbClr val="43C0C2"/>
              </a:solidFill>
            </a:ln>
          </p:spPr>
          <p:style>
            <a:lnRef idx="1">
              <a:schemeClr val="accent1"/>
            </a:lnRef>
            <a:fillRef idx="0">
              <a:schemeClr val="accent1"/>
            </a:fillRef>
            <a:effectRef idx="0">
              <a:schemeClr val="accent1"/>
            </a:effectRef>
            <a:fontRef idx="minor">
              <a:schemeClr val="tx1"/>
            </a:fontRef>
          </p:style>
        </p:cxnSp>
      </p:grpSp>
      <p:cxnSp>
        <p:nvCxnSpPr>
          <p:cNvPr id="13" name="직선 연결선 12">
            <a:extLst>
              <a:ext uri="{FF2B5EF4-FFF2-40B4-BE49-F238E27FC236}">
                <a16:creationId xmlns:a16="http://schemas.microsoft.com/office/drawing/2014/main" id="{59FA2C4B-43CF-48C3-B152-1BB43930CD45}"/>
              </a:ext>
            </a:extLst>
          </p:cNvPr>
          <p:cNvCxnSpPr>
            <a:cxnSpLocks/>
          </p:cNvCxnSpPr>
          <p:nvPr/>
        </p:nvCxnSpPr>
        <p:spPr>
          <a:xfrm flipV="1">
            <a:off x="1289168" y="5038121"/>
            <a:ext cx="2305050" cy="21717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hape 169">
            <a:extLst>
              <a:ext uri="{FF2B5EF4-FFF2-40B4-BE49-F238E27FC236}">
                <a16:creationId xmlns:a16="http://schemas.microsoft.com/office/drawing/2014/main" id="{A28DFB03-C402-F9AD-1DEB-FD93C3B8E2FA}"/>
              </a:ext>
            </a:extLst>
          </p:cNvPr>
          <p:cNvSpPr/>
          <p:nvPr/>
        </p:nvSpPr>
        <p:spPr>
          <a:xfrm>
            <a:off x="632272" y="3270219"/>
            <a:ext cx="1132254" cy="1324615"/>
          </a:xfrm>
          <a:prstGeom prst="rect">
            <a:avLst/>
          </a:prstGeom>
          <a:ln w="3175">
            <a:miter lim="400000"/>
          </a:ln>
          <a:extLst>
            <a:ext uri="{C572A759-6A51-4108-AA02-DFA0A04FC94B}">
              <ma14:wrappingTextBoxFlag xmlns:ma14="http://schemas.microsoft.com/office/mac/drawingml/2011/main" xmlns="" val="1"/>
            </a:ext>
          </a:extLst>
        </p:spPr>
        <p:txBody>
          <a:bodyPr wrap="none" lIns="46302" tIns="46302" rIns="46302" bIns="46302" anchor="ctr">
            <a:spAutoFit/>
          </a:bodyPr>
          <a:lstStyle>
            <a:lvl1pPr algn="l">
              <a:defRPr sz="4000" spc="-400">
                <a:solidFill>
                  <a:srgbClr val="D3CCB0"/>
                </a:solidFill>
                <a:latin typeface="Dinbol"/>
                <a:ea typeface="Dinbol"/>
                <a:cs typeface="Dinbol"/>
                <a:sym typeface="Dinbol"/>
              </a:defRPr>
            </a:lvl1pPr>
          </a:lstStyle>
          <a:p>
            <a:r>
              <a:rPr sz="8000" dirty="0">
                <a:latin typeface="Helvetica Neue" panose="020B0600000101010101" charset="0"/>
              </a:rPr>
              <a:t>01</a:t>
            </a:r>
          </a:p>
        </p:txBody>
      </p:sp>
      <p:sp>
        <p:nvSpPr>
          <p:cNvPr id="11" name="Shape 170">
            <a:extLst>
              <a:ext uri="{FF2B5EF4-FFF2-40B4-BE49-F238E27FC236}">
                <a16:creationId xmlns:a16="http://schemas.microsoft.com/office/drawing/2014/main" id="{3F393AB0-BA96-A8E6-9EF3-4C4735DAF546}"/>
              </a:ext>
            </a:extLst>
          </p:cNvPr>
          <p:cNvSpPr/>
          <p:nvPr/>
        </p:nvSpPr>
        <p:spPr>
          <a:xfrm>
            <a:off x="1719273" y="3541420"/>
            <a:ext cx="16555707" cy="832172"/>
          </a:xfrm>
          <a:prstGeom prst="rect">
            <a:avLst/>
          </a:prstGeom>
          <a:ln w="3175">
            <a:miter lim="400000"/>
          </a:ln>
          <a:extLst>
            <a:ext uri="{C572A759-6A51-4108-AA02-DFA0A04FC94B}">
              <ma14:wrappingTextBoxFlag xmlns:ma14="http://schemas.microsoft.com/office/mac/drawingml/2011/main" xmlns="" val="1"/>
            </a:ext>
          </a:extLst>
        </p:spPr>
        <p:txBody>
          <a:bodyPr wrap="none" lIns="46302" tIns="46302" rIns="46302" bIns="46302" anchor="ctr">
            <a:spAutoFit/>
          </a:bodyPr>
          <a:lstStyle>
            <a:lvl1pPr algn="l">
              <a:defRPr sz="2200" spc="-220">
                <a:solidFill>
                  <a:srgbClr val="F3BE3C"/>
                </a:solidFill>
                <a:latin typeface="Apple SD 산돌고딕 Neo 세미볼드체"/>
                <a:ea typeface="Apple SD 산돌고딕 Neo 세미볼드체"/>
                <a:cs typeface="Apple SD 산돌고딕 Neo 세미볼드체"/>
                <a:sym typeface="Apple SD 산돌고딕 Neo 세미볼드체"/>
              </a:defRPr>
            </a:lvl1pPr>
          </a:lstStyle>
          <a:p>
            <a:r>
              <a:rPr lang="en-US" sz="4800" dirty="0">
                <a:ln>
                  <a:solidFill>
                    <a:srgbClr val="696969">
                      <a:alpha val="1000"/>
                    </a:srgbClr>
                  </a:solidFill>
                </a:ln>
                <a:latin typeface="Helvetica Neue" panose="020B0600000101010101" charset="0"/>
                <a:ea typeface="맑은 고딕" panose="020B0503020000020004" pitchFamily="50" charset="-127"/>
              </a:rPr>
              <a:t>Nuclear reactions (electron and positron capture, and nuclear decays)</a:t>
            </a:r>
            <a:endParaRPr sz="4800" dirty="0">
              <a:ln>
                <a:solidFill>
                  <a:srgbClr val="696969">
                    <a:alpha val="1000"/>
                  </a:srgbClr>
                </a:solidFill>
              </a:ln>
              <a:latin typeface="Helvetica Neue" panose="020B0600000101010101" charset="0"/>
              <a:ea typeface="맑은 고딕" panose="020B0503020000020004" pitchFamily="50" charset="-127"/>
            </a:endParaRPr>
          </a:p>
        </p:txBody>
      </p:sp>
      <p:sp>
        <p:nvSpPr>
          <p:cNvPr id="14" name="Shape 172">
            <a:extLst>
              <a:ext uri="{FF2B5EF4-FFF2-40B4-BE49-F238E27FC236}">
                <a16:creationId xmlns:a16="http://schemas.microsoft.com/office/drawing/2014/main" id="{3EBAAA8F-660A-5D35-677C-28B1FF9449BB}"/>
              </a:ext>
            </a:extLst>
          </p:cNvPr>
          <p:cNvSpPr/>
          <p:nvPr/>
        </p:nvSpPr>
        <p:spPr>
          <a:xfrm>
            <a:off x="632272" y="4369143"/>
            <a:ext cx="1132254" cy="1324615"/>
          </a:xfrm>
          <a:prstGeom prst="rect">
            <a:avLst/>
          </a:prstGeom>
          <a:ln w="3175">
            <a:miter lim="400000"/>
          </a:ln>
          <a:extLst>
            <a:ext uri="{C572A759-6A51-4108-AA02-DFA0A04FC94B}">
              <ma14:wrappingTextBoxFlag xmlns:ma14="http://schemas.microsoft.com/office/mac/drawingml/2011/main" xmlns="" val="1"/>
            </a:ext>
          </a:extLst>
        </p:spPr>
        <p:txBody>
          <a:bodyPr wrap="none" lIns="46302" tIns="46302" rIns="46302" bIns="46302" anchor="ctr">
            <a:spAutoFit/>
          </a:bodyPr>
          <a:lstStyle>
            <a:lvl1pPr algn="l">
              <a:defRPr sz="4000" spc="-400">
                <a:solidFill>
                  <a:srgbClr val="D3CCB0"/>
                </a:solidFill>
                <a:latin typeface="Dinbol"/>
                <a:ea typeface="Dinbol"/>
                <a:cs typeface="Dinbol"/>
                <a:sym typeface="Dinbol"/>
              </a:defRPr>
            </a:lvl1pPr>
          </a:lstStyle>
          <a:p>
            <a:r>
              <a:rPr sz="8000" dirty="0">
                <a:latin typeface="Helvetica Neue" panose="020B0600000101010101" charset="0"/>
              </a:rPr>
              <a:t>02</a:t>
            </a:r>
          </a:p>
        </p:txBody>
      </p:sp>
      <p:sp>
        <p:nvSpPr>
          <p:cNvPr id="15" name="Shape 173">
            <a:extLst>
              <a:ext uri="{FF2B5EF4-FFF2-40B4-BE49-F238E27FC236}">
                <a16:creationId xmlns:a16="http://schemas.microsoft.com/office/drawing/2014/main" id="{C73E85D9-3F33-E254-57EE-1E6A03884696}"/>
              </a:ext>
            </a:extLst>
          </p:cNvPr>
          <p:cNvSpPr/>
          <p:nvPr/>
        </p:nvSpPr>
        <p:spPr>
          <a:xfrm>
            <a:off x="1738027" y="4671672"/>
            <a:ext cx="4775239" cy="832172"/>
          </a:xfrm>
          <a:prstGeom prst="rect">
            <a:avLst/>
          </a:prstGeom>
          <a:ln w="3175">
            <a:miter lim="400000"/>
          </a:ln>
          <a:extLst>
            <a:ext uri="{C572A759-6A51-4108-AA02-DFA0A04FC94B}">
              <ma14:wrappingTextBoxFlag xmlns:ma14="http://schemas.microsoft.com/office/mac/drawingml/2011/main" xmlns="" val="1"/>
            </a:ext>
          </a:extLst>
        </p:spPr>
        <p:txBody>
          <a:bodyPr wrap="none" lIns="46302" tIns="46302" rIns="46302" bIns="46302" anchor="ctr">
            <a:spAutoFit/>
          </a:bodyPr>
          <a:lstStyle>
            <a:lvl1pPr algn="l">
              <a:defRPr sz="2200" spc="-220">
                <a:solidFill>
                  <a:srgbClr val="F3BE3C"/>
                </a:solidFill>
                <a:latin typeface="Apple SD 산돌고딕 Neo 세미볼드체"/>
                <a:ea typeface="Apple SD 산돌고딕 Neo 세미볼드체"/>
                <a:cs typeface="Apple SD 산돌고딕 Neo 세미볼드체"/>
                <a:sym typeface="Apple SD 산돌고딕 Neo 세미볼드체"/>
              </a:defRPr>
            </a:lvl1pPr>
          </a:lstStyle>
          <a:p>
            <a:r>
              <a:rPr lang="en-US" sz="4800">
                <a:ln>
                  <a:solidFill>
                    <a:srgbClr val="696969">
                      <a:alpha val="1000"/>
                    </a:srgbClr>
                  </a:solidFill>
                </a:ln>
                <a:latin typeface="Helvetica Neue" panose="020B0600000101010101" charset="0"/>
                <a:ea typeface="맑은 고딕" panose="020B0503020000020004" pitchFamily="50" charset="-127"/>
              </a:rPr>
              <a:t>Thermal processes</a:t>
            </a:r>
            <a:endParaRPr sz="4800">
              <a:ln>
                <a:solidFill>
                  <a:srgbClr val="696969">
                    <a:alpha val="1000"/>
                  </a:srgbClr>
                </a:solidFill>
              </a:ln>
              <a:latin typeface="Helvetica Neue" panose="020B0600000101010101" charset="0"/>
              <a:ea typeface="맑은 고딕" panose="020B0503020000020004" pitchFamily="50" charset="-127"/>
            </a:endParaRPr>
          </a:p>
        </p:txBody>
      </p:sp>
      <p:sp>
        <p:nvSpPr>
          <p:cNvPr id="16" name="Shape 174">
            <a:extLst>
              <a:ext uri="{FF2B5EF4-FFF2-40B4-BE49-F238E27FC236}">
                <a16:creationId xmlns:a16="http://schemas.microsoft.com/office/drawing/2014/main" id="{436E84F1-B612-DAB9-693E-054C07A67D49}"/>
              </a:ext>
            </a:extLst>
          </p:cNvPr>
          <p:cNvSpPr/>
          <p:nvPr/>
        </p:nvSpPr>
        <p:spPr>
          <a:xfrm>
            <a:off x="708365" y="5843852"/>
            <a:ext cx="4923677" cy="5482676"/>
          </a:xfrm>
          <a:prstGeom prst="rect">
            <a:avLst/>
          </a:prstGeom>
          <a:ln w="3175">
            <a:miter lim="400000"/>
          </a:ln>
          <a:extLst>
            <a:ext uri="{C572A759-6A51-4108-AA02-DFA0A04FC94B}">
              <ma14:wrappingTextBoxFlag xmlns:ma14="http://schemas.microsoft.com/office/mac/drawingml/2011/main" xmlns="" val="1"/>
            </a:ext>
          </a:extLst>
        </p:spPr>
        <p:txBody>
          <a:bodyPr wrap="none" lIns="46302" tIns="46302" rIns="46302" bIns="46302">
            <a:spAutoFit/>
          </a:bodyPr>
          <a:lstStyle/>
          <a:p>
            <a:pPr marL="343122" indent="-343122" algn="l">
              <a:lnSpc>
                <a:spcPct val="200000"/>
              </a:lnSpc>
              <a:buSzPct val="75000"/>
              <a:buChar char="-"/>
              <a:defRPr sz="1900" spc="-190">
                <a:solidFill>
                  <a:srgbClr val="777777"/>
                </a:solidFill>
              </a:defRPr>
            </a:pPr>
            <a:r>
              <a:rPr lang="en-US" sz="3600" dirty="0">
                <a:ln>
                  <a:solidFill>
                    <a:srgbClr val="696969">
                      <a:alpha val="1000"/>
                    </a:srgbClr>
                  </a:solidFill>
                </a:ln>
                <a:latin typeface="Helvetica Neue" panose="020B0600000101010101" charset="0"/>
                <a:ea typeface="맑은 고딕" panose="020B0503020000020004" pitchFamily="50" charset="-127"/>
              </a:rPr>
              <a:t>Plasmon decay</a:t>
            </a:r>
          </a:p>
          <a:p>
            <a:pPr marL="343122" indent="-343122" algn="l">
              <a:lnSpc>
                <a:spcPct val="200000"/>
              </a:lnSpc>
              <a:buSzPct val="75000"/>
              <a:buChar char="-"/>
              <a:defRPr sz="1900" spc="-190">
                <a:solidFill>
                  <a:srgbClr val="777777"/>
                </a:solidFill>
              </a:defRPr>
            </a:pPr>
            <a:r>
              <a:rPr lang="en-US" sz="3600" dirty="0">
                <a:ln>
                  <a:solidFill>
                    <a:srgbClr val="696969">
                      <a:alpha val="1000"/>
                    </a:srgbClr>
                  </a:solidFill>
                </a:ln>
                <a:latin typeface="Helvetica Neue" panose="020B0600000101010101" charset="0"/>
                <a:ea typeface="맑은 고딕" panose="020B0503020000020004" pitchFamily="50" charset="-127"/>
              </a:rPr>
              <a:t>Photoneutrino production</a:t>
            </a:r>
          </a:p>
          <a:p>
            <a:pPr marL="343122" indent="-343122" algn="l">
              <a:lnSpc>
                <a:spcPct val="200000"/>
              </a:lnSpc>
              <a:buSzPct val="75000"/>
              <a:buChar char="-"/>
              <a:defRPr sz="1900" spc="-190">
                <a:solidFill>
                  <a:srgbClr val="777777"/>
                </a:solidFill>
              </a:defRPr>
            </a:pPr>
            <a:r>
              <a:rPr lang="en-US" sz="3600" dirty="0">
                <a:ln>
                  <a:solidFill>
                    <a:srgbClr val="696969">
                      <a:alpha val="1000"/>
                    </a:srgbClr>
                  </a:solidFill>
                </a:ln>
                <a:latin typeface="Helvetica Neue" panose="020B0600000101010101" charset="0"/>
                <a:ea typeface="맑은 고딕" panose="020B0503020000020004" pitchFamily="50" charset="-127"/>
              </a:rPr>
              <a:t>Pair annihilation</a:t>
            </a:r>
          </a:p>
          <a:p>
            <a:pPr marL="343122" indent="-343122" algn="l">
              <a:lnSpc>
                <a:spcPct val="200000"/>
              </a:lnSpc>
              <a:buSzPct val="75000"/>
              <a:buChar char="-"/>
              <a:defRPr sz="1900" spc="-190">
                <a:solidFill>
                  <a:srgbClr val="777777"/>
                </a:solidFill>
              </a:defRPr>
            </a:pPr>
            <a:r>
              <a:rPr lang="en-US" sz="3600" dirty="0">
                <a:ln>
                  <a:solidFill>
                    <a:srgbClr val="696969">
                      <a:alpha val="1000"/>
                    </a:srgbClr>
                  </a:solidFill>
                </a:ln>
                <a:latin typeface="Helvetica Neue" panose="020B0600000101010101" charset="0"/>
                <a:ea typeface="맑은 고딕" panose="020B0503020000020004" pitchFamily="50" charset="-127"/>
              </a:rPr>
              <a:t>Bremsstrahlung </a:t>
            </a:r>
          </a:p>
          <a:p>
            <a:pPr marL="343122" indent="-343122" algn="l">
              <a:lnSpc>
                <a:spcPct val="200000"/>
              </a:lnSpc>
              <a:buSzPct val="75000"/>
              <a:buChar char="-"/>
              <a:defRPr sz="1900" spc="-190">
                <a:solidFill>
                  <a:srgbClr val="777777"/>
                </a:solidFill>
              </a:defRPr>
            </a:pPr>
            <a:r>
              <a:rPr lang="en-US" sz="3600" dirty="0">
                <a:ln>
                  <a:solidFill>
                    <a:srgbClr val="696969">
                      <a:alpha val="1000"/>
                    </a:srgbClr>
                  </a:solidFill>
                </a:ln>
                <a:latin typeface="Helvetica Neue" panose="020B0600000101010101" charset="0"/>
                <a:ea typeface="맑은 고딕" panose="020B0503020000020004" pitchFamily="50" charset="-127"/>
              </a:rPr>
              <a:t>Recombination</a:t>
            </a:r>
            <a:endParaRPr sz="3600" dirty="0">
              <a:ln>
                <a:solidFill>
                  <a:srgbClr val="696969">
                    <a:alpha val="1000"/>
                  </a:srgbClr>
                </a:solidFill>
              </a:ln>
              <a:latin typeface="Helvetica Neue" panose="020B0600000101010101" charset="0"/>
              <a:ea typeface="맑은 고딕" panose="020B0503020000020004" pitchFamily="50" charset="-127"/>
            </a:endParaRPr>
          </a:p>
        </p:txBody>
      </p:sp>
      <p:grpSp>
        <p:nvGrpSpPr>
          <p:cNvPr id="2" name="그룹 1">
            <a:extLst>
              <a:ext uri="{FF2B5EF4-FFF2-40B4-BE49-F238E27FC236}">
                <a16:creationId xmlns:a16="http://schemas.microsoft.com/office/drawing/2014/main" id="{38199F64-46C6-AAE2-6841-42B8A0EC3008}"/>
              </a:ext>
            </a:extLst>
          </p:cNvPr>
          <p:cNvGrpSpPr/>
          <p:nvPr/>
        </p:nvGrpSpPr>
        <p:grpSpPr>
          <a:xfrm>
            <a:off x="6313767" y="6196296"/>
            <a:ext cx="7535246" cy="5054837"/>
            <a:chOff x="11559765" y="5430238"/>
            <a:chExt cx="3734023" cy="2725194"/>
          </a:xfrm>
        </p:grpSpPr>
        <p:pic>
          <p:nvPicPr>
            <p:cNvPr id="17" name="그림 16">
              <a:extLst>
                <a:ext uri="{FF2B5EF4-FFF2-40B4-BE49-F238E27FC236}">
                  <a16:creationId xmlns:a16="http://schemas.microsoft.com/office/drawing/2014/main" id="{F625397A-D961-43F3-9D8C-6E3A621361FE}"/>
                </a:ext>
              </a:extLst>
            </p:cNvPr>
            <p:cNvPicPr>
              <a:picLocks noChangeAspect="1"/>
            </p:cNvPicPr>
            <p:nvPr/>
          </p:nvPicPr>
          <p:blipFill>
            <a:blip r:embed="rId6"/>
            <a:stretch>
              <a:fillRect/>
            </a:stretch>
          </p:blipFill>
          <p:spPr>
            <a:xfrm>
              <a:off x="11559765" y="5430238"/>
              <a:ext cx="2233580" cy="392425"/>
            </a:xfrm>
            <a:prstGeom prst="rect">
              <a:avLst/>
            </a:prstGeom>
          </p:spPr>
        </p:pic>
        <p:pic>
          <p:nvPicPr>
            <p:cNvPr id="18" name="그림 17">
              <a:extLst>
                <a:ext uri="{FF2B5EF4-FFF2-40B4-BE49-F238E27FC236}">
                  <a16:creationId xmlns:a16="http://schemas.microsoft.com/office/drawing/2014/main" id="{89AEBAD8-3DFB-D992-661A-0F529213EF78}"/>
                </a:ext>
              </a:extLst>
            </p:cNvPr>
            <p:cNvPicPr>
              <a:picLocks noChangeAspect="1"/>
            </p:cNvPicPr>
            <p:nvPr/>
          </p:nvPicPr>
          <p:blipFill>
            <a:blip r:embed="rId7"/>
            <a:stretch>
              <a:fillRect/>
            </a:stretch>
          </p:blipFill>
          <p:spPr>
            <a:xfrm>
              <a:off x="11575201" y="6056716"/>
              <a:ext cx="2871745" cy="347145"/>
            </a:xfrm>
            <a:prstGeom prst="rect">
              <a:avLst/>
            </a:prstGeom>
          </p:spPr>
        </p:pic>
        <p:grpSp>
          <p:nvGrpSpPr>
            <p:cNvPr id="19" name="그룹 18">
              <a:extLst>
                <a:ext uri="{FF2B5EF4-FFF2-40B4-BE49-F238E27FC236}">
                  <a16:creationId xmlns:a16="http://schemas.microsoft.com/office/drawing/2014/main" id="{3D13E239-51CF-C7CE-CE62-7E7F92771A76}"/>
                </a:ext>
              </a:extLst>
            </p:cNvPr>
            <p:cNvGrpSpPr/>
            <p:nvPr/>
          </p:nvGrpSpPr>
          <p:grpSpPr>
            <a:xfrm>
              <a:off x="11575201" y="6626793"/>
              <a:ext cx="2376841" cy="392425"/>
              <a:chOff x="5484633" y="6072229"/>
              <a:chExt cx="3476625" cy="495300"/>
            </a:xfrm>
          </p:grpSpPr>
          <p:pic>
            <p:nvPicPr>
              <p:cNvPr id="20" name="그림 19">
                <a:extLst>
                  <a:ext uri="{FF2B5EF4-FFF2-40B4-BE49-F238E27FC236}">
                    <a16:creationId xmlns:a16="http://schemas.microsoft.com/office/drawing/2014/main" id="{298BF9B5-A5D3-FA30-3103-F87EA158566C}"/>
                  </a:ext>
                </a:extLst>
              </p:cNvPr>
              <p:cNvPicPr>
                <a:picLocks noChangeAspect="1"/>
              </p:cNvPicPr>
              <p:nvPr/>
            </p:nvPicPr>
            <p:blipFill>
              <a:blip r:embed="rId8"/>
              <a:stretch>
                <a:fillRect/>
              </a:stretch>
            </p:blipFill>
            <p:spPr>
              <a:xfrm>
                <a:off x="5484633" y="6072229"/>
                <a:ext cx="2066925" cy="495300"/>
              </a:xfrm>
              <a:prstGeom prst="rect">
                <a:avLst/>
              </a:prstGeom>
            </p:spPr>
          </p:pic>
          <p:pic>
            <p:nvPicPr>
              <p:cNvPr id="21" name="그림 20">
                <a:extLst>
                  <a:ext uri="{FF2B5EF4-FFF2-40B4-BE49-F238E27FC236}">
                    <a16:creationId xmlns:a16="http://schemas.microsoft.com/office/drawing/2014/main" id="{0CAEE89B-3AD9-27DE-72AB-21055913B1B0}"/>
                  </a:ext>
                </a:extLst>
              </p:cNvPr>
              <p:cNvPicPr>
                <a:picLocks noChangeAspect="1"/>
              </p:cNvPicPr>
              <p:nvPr/>
            </p:nvPicPr>
            <p:blipFill>
              <a:blip r:embed="rId9"/>
              <a:stretch>
                <a:fillRect/>
              </a:stretch>
            </p:blipFill>
            <p:spPr>
              <a:xfrm>
                <a:off x="7551558" y="6081343"/>
                <a:ext cx="1409700" cy="466725"/>
              </a:xfrm>
              <a:prstGeom prst="rect">
                <a:avLst/>
              </a:prstGeom>
            </p:spPr>
          </p:pic>
        </p:grpSp>
        <p:grpSp>
          <p:nvGrpSpPr>
            <p:cNvPr id="22" name="그룹 21">
              <a:extLst>
                <a:ext uri="{FF2B5EF4-FFF2-40B4-BE49-F238E27FC236}">
                  <a16:creationId xmlns:a16="http://schemas.microsoft.com/office/drawing/2014/main" id="{A7ADFCBD-D6F8-8238-C083-306780327037}"/>
                </a:ext>
              </a:extLst>
            </p:cNvPr>
            <p:cNvGrpSpPr/>
            <p:nvPr/>
          </p:nvGrpSpPr>
          <p:grpSpPr>
            <a:xfrm>
              <a:off x="11567483" y="7190779"/>
              <a:ext cx="3726305" cy="384879"/>
              <a:chOff x="5323237" y="7005673"/>
              <a:chExt cx="5450497" cy="485775"/>
            </a:xfrm>
          </p:grpSpPr>
          <p:pic>
            <p:nvPicPr>
              <p:cNvPr id="23" name="그림 22">
                <a:extLst>
                  <a:ext uri="{FF2B5EF4-FFF2-40B4-BE49-F238E27FC236}">
                    <a16:creationId xmlns:a16="http://schemas.microsoft.com/office/drawing/2014/main" id="{66426471-2464-E131-08E0-AEA96DB4EBAD}"/>
                  </a:ext>
                </a:extLst>
              </p:cNvPr>
              <p:cNvPicPr>
                <a:picLocks noChangeAspect="1"/>
              </p:cNvPicPr>
              <p:nvPr/>
            </p:nvPicPr>
            <p:blipFill>
              <a:blip r:embed="rId10"/>
              <a:stretch>
                <a:fillRect/>
              </a:stretch>
            </p:blipFill>
            <p:spPr>
              <a:xfrm>
                <a:off x="5323237" y="7008591"/>
                <a:ext cx="4943475" cy="457200"/>
              </a:xfrm>
              <a:prstGeom prst="rect">
                <a:avLst/>
              </a:prstGeom>
            </p:spPr>
          </p:pic>
          <p:pic>
            <p:nvPicPr>
              <p:cNvPr id="24" name="그림 23">
                <a:extLst>
                  <a:ext uri="{FF2B5EF4-FFF2-40B4-BE49-F238E27FC236}">
                    <a16:creationId xmlns:a16="http://schemas.microsoft.com/office/drawing/2014/main" id="{7279DAA8-7825-4A14-EED2-E7A637E95BC8}"/>
                  </a:ext>
                </a:extLst>
              </p:cNvPr>
              <p:cNvPicPr>
                <a:picLocks noChangeAspect="1"/>
              </p:cNvPicPr>
              <p:nvPr/>
            </p:nvPicPr>
            <p:blipFill>
              <a:blip r:embed="rId11"/>
              <a:stretch>
                <a:fillRect/>
              </a:stretch>
            </p:blipFill>
            <p:spPr>
              <a:xfrm>
                <a:off x="10249859" y="7005673"/>
                <a:ext cx="523875" cy="485775"/>
              </a:xfrm>
              <a:prstGeom prst="rect">
                <a:avLst/>
              </a:prstGeom>
            </p:spPr>
          </p:pic>
        </p:grpSp>
        <p:pic>
          <p:nvPicPr>
            <p:cNvPr id="25" name="그림 24">
              <a:extLst>
                <a:ext uri="{FF2B5EF4-FFF2-40B4-BE49-F238E27FC236}">
                  <a16:creationId xmlns:a16="http://schemas.microsoft.com/office/drawing/2014/main" id="{41DA187B-2BF9-52B3-E376-D09290F084C2}"/>
                </a:ext>
              </a:extLst>
            </p:cNvPr>
            <p:cNvPicPr>
              <a:picLocks noChangeAspect="1"/>
            </p:cNvPicPr>
            <p:nvPr/>
          </p:nvPicPr>
          <p:blipFill>
            <a:blip r:embed="rId12"/>
            <a:stretch>
              <a:fillRect/>
            </a:stretch>
          </p:blipFill>
          <p:spPr>
            <a:xfrm>
              <a:off x="11608995" y="7755460"/>
              <a:ext cx="3347113" cy="399972"/>
            </a:xfrm>
            <a:prstGeom prst="rect">
              <a:avLst/>
            </a:prstGeom>
          </p:spPr>
        </p:pic>
      </p:grpSp>
      <p:cxnSp>
        <p:nvCxnSpPr>
          <p:cNvPr id="5" name="연결선: 꺾임 4">
            <a:extLst>
              <a:ext uri="{FF2B5EF4-FFF2-40B4-BE49-F238E27FC236}">
                <a16:creationId xmlns:a16="http://schemas.microsoft.com/office/drawing/2014/main" id="{AA3DCA42-2C8F-4CB7-AF9C-D4FFDC3BA99D}"/>
              </a:ext>
            </a:extLst>
          </p:cNvPr>
          <p:cNvCxnSpPr>
            <a:cxnSpLocks/>
            <a:stCxn id="11" idx="3"/>
          </p:cNvCxnSpPr>
          <p:nvPr/>
        </p:nvCxnSpPr>
        <p:spPr>
          <a:xfrm>
            <a:off x="18274980" y="3957506"/>
            <a:ext cx="1642315" cy="1073944"/>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직사각형 3">
            <a:extLst>
              <a:ext uri="{FF2B5EF4-FFF2-40B4-BE49-F238E27FC236}">
                <a16:creationId xmlns:a16="http://schemas.microsoft.com/office/drawing/2014/main" id="{51D11FED-F271-F097-0D52-80DECF989929}"/>
              </a:ext>
            </a:extLst>
          </p:cNvPr>
          <p:cNvSpPr/>
          <p:nvPr/>
        </p:nvSpPr>
        <p:spPr>
          <a:xfrm>
            <a:off x="15625482" y="11709921"/>
            <a:ext cx="8067515" cy="923330"/>
          </a:xfrm>
          <a:prstGeom prst="rect">
            <a:avLst/>
          </a:prstGeom>
        </p:spPr>
        <p:txBody>
          <a:bodyPr wrap="square">
            <a:spAutoFit/>
          </a:bodyPr>
          <a:lstStyle/>
          <a:p>
            <a:r>
              <a:rPr lang="en-US" altLang="ko-KR" sz="5400" b="1" spc="-113">
                <a:solidFill>
                  <a:srgbClr val="00B0F0"/>
                </a:solidFill>
                <a:latin typeface="Helvetica Neue" panose="020B0600000101010101" charset="0"/>
                <a:ea typeface="나눔고딕" panose="020D0604000000000000" pitchFamily="50" charset="-127"/>
                <a:cs typeface="Nanum Gothic Bold" charset="-127"/>
              </a:rPr>
              <a:t>pp chain (solar neutrino)</a:t>
            </a:r>
          </a:p>
        </p:txBody>
      </p:sp>
      <p:pic>
        <p:nvPicPr>
          <p:cNvPr id="8" name="그림 7" descr="텍스트, 라인, 그래프, 스크린샷이(가) 표시된 사진&#10;&#10;자동 생성된 설명">
            <a:extLst>
              <a:ext uri="{FF2B5EF4-FFF2-40B4-BE49-F238E27FC236}">
                <a16:creationId xmlns:a16="http://schemas.microsoft.com/office/drawing/2014/main" id="{130616EA-E24E-9DE7-38BC-A228D9890A23}"/>
              </a:ext>
            </a:extLst>
          </p:cNvPr>
          <p:cNvPicPr>
            <a:picLocks noChangeAspect="1"/>
          </p:cNvPicPr>
          <p:nvPr/>
        </p:nvPicPr>
        <p:blipFill>
          <a:blip r:embed="rId13"/>
          <a:stretch>
            <a:fillRect/>
          </a:stretch>
        </p:blipFill>
        <p:spPr>
          <a:xfrm>
            <a:off x="14129830" y="5087758"/>
            <a:ext cx="9978632" cy="7450712"/>
          </a:xfrm>
          <a:prstGeom prst="rect">
            <a:avLst/>
          </a:prstGeom>
        </p:spPr>
      </p:pic>
      <p:cxnSp>
        <p:nvCxnSpPr>
          <p:cNvPr id="12" name="직선 화살표 연결선 11">
            <a:extLst>
              <a:ext uri="{FF2B5EF4-FFF2-40B4-BE49-F238E27FC236}">
                <a16:creationId xmlns:a16="http://schemas.microsoft.com/office/drawing/2014/main" id="{239C8453-9A32-2761-480E-862AD541592B}"/>
              </a:ext>
            </a:extLst>
          </p:cNvPr>
          <p:cNvCxnSpPr/>
          <p:nvPr/>
        </p:nvCxnSpPr>
        <p:spPr>
          <a:xfrm>
            <a:off x="13014960" y="8415731"/>
            <a:ext cx="944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슬라이드 번호 개체 틀 8">
            <a:extLst>
              <a:ext uri="{FF2B5EF4-FFF2-40B4-BE49-F238E27FC236}">
                <a16:creationId xmlns:a16="http://schemas.microsoft.com/office/drawing/2014/main" id="{98401625-F75F-88BE-9D61-F83EB6E797B6}"/>
              </a:ext>
            </a:extLst>
          </p:cNvPr>
          <p:cNvSpPr>
            <a:spLocks noGrp="1"/>
          </p:cNvSpPr>
          <p:nvPr>
            <p:ph type="sldNum" sz="quarter" idx="12"/>
          </p:nvPr>
        </p:nvSpPr>
        <p:spPr/>
        <p:txBody>
          <a:bodyPr/>
          <a:lstStyle/>
          <a:p>
            <a:fld id="{1B6D7589-F66E-2345-B4D0-21B08A927088}" type="slidenum">
              <a:rPr kumimoji="1" lang="ko-KR" altLang="en-US" smtClean="0">
                <a:latin typeface="Helvetica Neue" panose="020B0600000101010101" charset="0"/>
              </a:rPr>
              <a:pPr/>
              <a:t>5</a:t>
            </a:fld>
            <a:endParaRPr kumimoji="1" lang="ko-KR" altLang="en-US" dirty="0">
              <a:latin typeface="Helvetica Neue" panose="020B0600000101010101" charset="0"/>
            </a:endParaRPr>
          </a:p>
        </p:txBody>
      </p:sp>
    </p:spTree>
    <p:extLst>
      <p:ext uri="{BB962C8B-B14F-4D97-AF65-F5344CB8AC3E}">
        <p14:creationId xmlns:p14="http://schemas.microsoft.com/office/powerpoint/2010/main" val="171018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10" grpId="0" animBg="1"/>
      <p:bldP spid="11" grpId="0" animBg="1"/>
      <p:bldP spid="14" grpId="0" animBg="1"/>
      <p:bldP spid="15" grpId="0" animBg="1"/>
      <p:bldP spid="16"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3279-6CDA-0A6A-1813-3C6336BB7E0E}"/>
            </a:ext>
          </a:extLst>
        </p:cNvPr>
        <p:cNvGrpSpPr/>
        <p:nvPr/>
      </p:nvGrpSpPr>
      <p:grpSpPr>
        <a:xfrm>
          <a:off x="0" y="0"/>
          <a:ext cx="0" cy="0"/>
          <a:chOff x="0" y="0"/>
          <a:chExt cx="0" cy="0"/>
        </a:xfrm>
      </p:grpSpPr>
      <p:sp>
        <p:nvSpPr>
          <p:cNvPr id="47" name="직사각형 46">
            <a:extLst>
              <a:ext uri="{FF2B5EF4-FFF2-40B4-BE49-F238E27FC236}">
                <a16:creationId xmlns:a16="http://schemas.microsoft.com/office/drawing/2014/main" id="{96D75834-FC4A-6C29-6AE2-00DEEC331C99}"/>
              </a:ext>
            </a:extLst>
          </p:cNvPr>
          <p:cNvSpPr/>
          <p:nvPr/>
        </p:nvSpPr>
        <p:spPr>
          <a:xfrm>
            <a:off x="0" y="1"/>
            <a:ext cx="24384000" cy="876936"/>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latin typeface="Helvetica" pitchFamily="2" charset="0"/>
            </a:endParaRPr>
          </a:p>
        </p:txBody>
      </p:sp>
      <p:grpSp>
        <p:nvGrpSpPr>
          <p:cNvPr id="2" name="그룹 1">
            <a:extLst>
              <a:ext uri="{FF2B5EF4-FFF2-40B4-BE49-F238E27FC236}">
                <a16:creationId xmlns:a16="http://schemas.microsoft.com/office/drawing/2014/main" id="{566F7F8C-E66B-6DD0-C621-C881EB0AC308}"/>
              </a:ext>
            </a:extLst>
          </p:cNvPr>
          <p:cNvGrpSpPr/>
          <p:nvPr/>
        </p:nvGrpSpPr>
        <p:grpSpPr>
          <a:xfrm>
            <a:off x="784846" y="1265512"/>
            <a:ext cx="3486700" cy="1845142"/>
            <a:chOff x="980866" y="2621562"/>
            <a:chExt cx="3486700" cy="1845142"/>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FC5425-4854-257B-7971-0C0540133C35}"/>
                    </a:ext>
                  </a:extLst>
                </p:cNvPr>
                <p:cNvSpPr txBox="1"/>
                <p:nvPr/>
              </p:nvSpPr>
              <p:spPr>
                <a:xfrm>
                  <a:off x="1225422" y="2621562"/>
                  <a:ext cx="2098032" cy="92333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altLang="ko-KR" sz="6000" b="0" i="1" smtClean="0">
                            <a:latin typeface="Cambria Math" panose="02040503050406030204" pitchFamily="18" charset="0"/>
                          </a:rPr>
                          <m:t>𝜙</m:t>
                        </m:r>
                        <m:r>
                          <a:rPr lang="en-US" altLang="ko-KR" sz="6000" b="0" i="1" smtClean="0">
                            <a:latin typeface="Cambria Math" panose="02040503050406030204" pitchFamily="18" charset="0"/>
                          </a:rPr>
                          <m:t>(</m:t>
                        </m:r>
                        <m:r>
                          <a:rPr lang="en-US" altLang="ko-KR" sz="6000" b="0" i="1" smtClean="0">
                            <a:latin typeface="Cambria Math" panose="02040503050406030204" pitchFamily="18" charset="0"/>
                          </a:rPr>
                          <m:t>𝐸</m:t>
                        </m:r>
                        <m:r>
                          <a:rPr lang="en-US" altLang="ko-KR" sz="6000" b="0" i="1" smtClean="0">
                            <a:latin typeface="Cambria Math" panose="02040503050406030204" pitchFamily="18" charset="0"/>
                          </a:rPr>
                          <m:t>)</m:t>
                        </m:r>
                      </m:oMath>
                    </m:oMathPara>
                  </a14:m>
                  <a:endParaRPr lang="ko-KR" altLang="en-US" sz="6000" dirty="0">
                    <a:latin typeface="Helvetica" pitchFamily="2" charset="0"/>
                  </a:endParaRPr>
                </a:p>
              </p:txBody>
            </p:sp>
          </mc:Choice>
          <mc:Fallback xmlns="">
            <p:sp>
              <p:nvSpPr>
                <p:cNvPr id="14" name="TextBox 13">
                  <a:extLst>
                    <a:ext uri="{FF2B5EF4-FFF2-40B4-BE49-F238E27FC236}">
                      <a16:creationId xmlns:a16="http://schemas.microsoft.com/office/drawing/2014/main" id="{9EFC5425-4854-257B-7971-0C0540133C35}"/>
                    </a:ext>
                  </a:extLst>
                </p:cNvPr>
                <p:cNvSpPr txBox="1">
                  <a:spLocks noRot="1" noChangeAspect="1" noMove="1" noResize="1" noEditPoints="1" noAdjustHandles="1" noChangeArrowheads="1" noChangeShapeType="1" noTextEdit="1"/>
                </p:cNvSpPr>
                <p:nvPr/>
              </p:nvSpPr>
              <p:spPr>
                <a:xfrm>
                  <a:off x="1225422" y="2621562"/>
                  <a:ext cx="2098032" cy="923330"/>
                </a:xfrm>
                <a:prstGeom prst="rect">
                  <a:avLst/>
                </a:prstGeom>
                <a:blipFill>
                  <a:blip r:embed="rId3"/>
                  <a:stretch>
                    <a:fillRect l="-16867" b="-32432"/>
                  </a:stretch>
                </a:blipFill>
              </p:spPr>
              <p:txBody>
                <a:bodyPr/>
                <a:lstStyle/>
                <a:p>
                  <a:r>
                    <a:rPr lang="ko-KR" altLang="en-US">
                      <a:noFill/>
                    </a:rPr>
                    <a:t> </a:t>
                  </a:r>
                </a:p>
              </p:txBody>
            </p:sp>
          </mc:Fallback>
        </mc:AlternateContent>
        <p:sp>
          <p:nvSpPr>
            <p:cNvPr id="7" name="텍스트 상자 8">
              <a:extLst>
                <a:ext uri="{FF2B5EF4-FFF2-40B4-BE49-F238E27FC236}">
                  <a16:creationId xmlns:a16="http://schemas.microsoft.com/office/drawing/2014/main" id="{139EC18E-A0B4-F91C-856D-280262EEEEA3}"/>
                </a:ext>
              </a:extLst>
            </p:cNvPr>
            <p:cNvSpPr txBox="1"/>
            <p:nvPr/>
          </p:nvSpPr>
          <p:spPr>
            <a:xfrm>
              <a:off x="1146877" y="3758818"/>
              <a:ext cx="3320689" cy="707886"/>
            </a:xfrm>
            <a:prstGeom prst="rect">
              <a:avLst/>
            </a:prstGeom>
            <a:noFill/>
          </p:spPr>
          <p:txBody>
            <a:bodyPr wrap="square" rtlCol="0">
              <a:spAutoFit/>
            </a:bodyPr>
            <a:lstStyle/>
            <a:p>
              <a:r>
                <a:rPr kumimoji="1" lang="en-US" altLang="ko-KR" sz="4000" dirty="0">
                  <a:solidFill>
                    <a:srgbClr val="FF0000"/>
                  </a:solidFill>
                  <a:latin typeface="Helvetica" pitchFamily="2" charset="0"/>
                  <a:ea typeface="나눔고딕" panose="020D0604000000000000" pitchFamily="50" charset="-127"/>
                  <a:cs typeface="Nanum Gothic Bold" charset="-127"/>
                </a:rPr>
                <a:t>Neutrino flux</a:t>
              </a:r>
              <a:endParaRPr kumimoji="1" lang="ko-KR" altLang="en-US" sz="4000" dirty="0">
                <a:solidFill>
                  <a:srgbClr val="FF0000"/>
                </a:solidFill>
                <a:latin typeface="Helvetica" pitchFamily="2" charset="0"/>
                <a:ea typeface="나눔고딕" panose="020D0604000000000000" pitchFamily="50" charset="-127"/>
                <a:cs typeface="Nanum Gothic Bold" charset="-127"/>
              </a:endParaRPr>
            </a:p>
          </p:txBody>
        </p:sp>
        <p:cxnSp>
          <p:nvCxnSpPr>
            <p:cNvPr id="10" name="직선 연결선 9">
              <a:extLst>
                <a:ext uri="{FF2B5EF4-FFF2-40B4-BE49-F238E27FC236}">
                  <a16:creationId xmlns:a16="http://schemas.microsoft.com/office/drawing/2014/main" id="{2C03B87E-8CC4-B2DC-0D57-BA4128874C5F}"/>
                </a:ext>
              </a:extLst>
            </p:cNvPr>
            <p:cNvCxnSpPr>
              <a:cxnSpLocks/>
            </p:cNvCxnSpPr>
            <p:nvPr/>
          </p:nvCxnSpPr>
          <p:spPr>
            <a:xfrm>
              <a:off x="980866" y="3644460"/>
              <a:ext cx="2862935" cy="147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슬라이드 번호 개체 틀 15">
            <a:extLst>
              <a:ext uri="{FF2B5EF4-FFF2-40B4-BE49-F238E27FC236}">
                <a16:creationId xmlns:a16="http://schemas.microsoft.com/office/drawing/2014/main" id="{90100789-DE96-A76B-40FD-4CE971AB64D5}"/>
              </a:ext>
            </a:extLst>
          </p:cNvPr>
          <p:cNvSpPr>
            <a:spLocks noGrp="1"/>
          </p:cNvSpPr>
          <p:nvPr>
            <p:ph type="sldNum" sz="quarter" idx="12"/>
          </p:nvPr>
        </p:nvSpPr>
        <p:spPr/>
        <p:txBody>
          <a:bodyPr/>
          <a:lstStyle/>
          <a:p>
            <a:fld id="{1B6D7589-F66E-2345-B4D0-21B08A927088}" type="slidenum">
              <a:rPr kumimoji="1" lang="ko-KR" altLang="en-US" smtClean="0">
                <a:latin typeface="Helvetica" pitchFamily="2" charset="0"/>
              </a:rPr>
              <a:pPr/>
              <a:t>6</a:t>
            </a:fld>
            <a:endParaRPr kumimoji="1" lang="ko-KR" altLang="en-US" dirty="0">
              <a:latin typeface="Helvetica" pitchFamily="2" charset="0"/>
            </a:endParaRPr>
          </a:p>
        </p:txBody>
      </p:sp>
      <p:pic>
        <p:nvPicPr>
          <p:cNvPr id="17" name="그림 16" descr="도표, 라인, 그래프이(가) 표시된 사진&#10;&#10;AI 생성 콘텐츠는 정확하지 않을 수 있습니다.">
            <a:extLst>
              <a:ext uri="{FF2B5EF4-FFF2-40B4-BE49-F238E27FC236}">
                <a16:creationId xmlns:a16="http://schemas.microsoft.com/office/drawing/2014/main" id="{9035A69C-28A1-680E-D9E7-4A619C0E9121}"/>
              </a:ext>
            </a:extLst>
          </p:cNvPr>
          <p:cNvPicPr>
            <a:picLocks noChangeAspect="1"/>
          </p:cNvPicPr>
          <p:nvPr/>
        </p:nvPicPr>
        <p:blipFill>
          <a:blip r:embed="rId4"/>
          <a:srcRect r="48822"/>
          <a:stretch>
            <a:fillRect/>
          </a:stretch>
        </p:blipFill>
        <p:spPr>
          <a:xfrm>
            <a:off x="12302128" y="3950818"/>
            <a:ext cx="12081872" cy="9653775"/>
          </a:xfrm>
          <a:prstGeom prst="rect">
            <a:avLst/>
          </a:prstGeom>
        </p:spPr>
      </p:pic>
      <p:pic>
        <p:nvPicPr>
          <p:cNvPr id="19" name="그림 18" descr="텍스트, 라인, 도표, 스크린샷이(가) 표시된 사진&#10;&#10;AI 생성 콘텐츠는 정확하지 않을 수 있습니다.">
            <a:extLst>
              <a:ext uri="{FF2B5EF4-FFF2-40B4-BE49-F238E27FC236}">
                <a16:creationId xmlns:a16="http://schemas.microsoft.com/office/drawing/2014/main" id="{2A2785B7-BCB6-9168-5026-CBC935975897}"/>
              </a:ext>
            </a:extLst>
          </p:cNvPr>
          <p:cNvPicPr>
            <a:picLocks noChangeAspect="1"/>
          </p:cNvPicPr>
          <p:nvPr/>
        </p:nvPicPr>
        <p:blipFill>
          <a:blip r:embed="rId5"/>
          <a:stretch>
            <a:fillRect/>
          </a:stretch>
        </p:blipFill>
        <p:spPr>
          <a:xfrm>
            <a:off x="354462" y="3950818"/>
            <a:ext cx="11875638" cy="9765182"/>
          </a:xfrm>
          <a:prstGeom prst="rect">
            <a:avLst/>
          </a:prstGeom>
        </p:spPr>
      </p:pic>
      <p:sp>
        <p:nvSpPr>
          <p:cNvPr id="20" name="텍스트 상자 3">
            <a:extLst>
              <a:ext uri="{FF2B5EF4-FFF2-40B4-BE49-F238E27FC236}">
                <a16:creationId xmlns:a16="http://schemas.microsoft.com/office/drawing/2014/main" id="{A534846E-7329-9202-8D72-1DBEF3D713FC}"/>
              </a:ext>
            </a:extLst>
          </p:cNvPr>
          <p:cNvSpPr txBox="1"/>
          <p:nvPr/>
        </p:nvSpPr>
        <p:spPr>
          <a:xfrm>
            <a:off x="13304553" y="3119821"/>
            <a:ext cx="10002668" cy="830997"/>
          </a:xfrm>
          <a:prstGeom prst="rect">
            <a:avLst/>
          </a:prstGeom>
          <a:noFill/>
        </p:spPr>
        <p:txBody>
          <a:bodyPr wrap="square" rtlCol="0">
            <a:spAutoFit/>
          </a:bodyPr>
          <a:lstStyle/>
          <a:p>
            <a:pPr algn="l"/>
            <a:r>
              <a:rPr lang="en-US" altLang="ko-KR" sz="4800" b="1" spc="-174" dirty="0">
                <a:solidFill>
                  <a:schemeClr val="tx1"/>
                </a:solidFill>
                <a:latin typeface="나눔고딕" panose="020D0604000000000000" pitchFamily="50" charset="-127"/>
                <a:ea typeface="나눔고딕" panose="020D0604000000000000" pitchFamily="50" charset="-127"/>
                <a:cs typeface="Nanum Gothic Bold" charset="-127"/>
              </a:rPr>
              <a:t>Neutrino flux from a C-burning star</a:t>
            </a:r>
            <a:endParaRPr lang="en-US" altLang="ko-KR" sz="2400" b="1" spc="-174" dirty="0">
              <a:solidFill>
                <a:schemeClr val="tx1"/>
              </a:solidFill>
              <a:latin typeface="나눔고딕" panose="020D0604000000000000" pitchFamily="50" charset="-127"/>
              <a:ea typeface="나눔고딕" panose="020D0604000000000000" pitchFamily="50" charset="-127"/>
              <a:cs typeface="Nanum Gothic Bold" charset="-127"/>
            </a:endParaRPr>
          </a:p>
        </p:txBody>
      </p:sp>
      <p:sp>
        <p:nvSpPr>
          <p:cNvPr id="21" name="텍스트 상자 3">
            <a:extLst>
              <a:ext uri="{FF2B5EF4-FFF2-40B4-BE49-F238E27FC236}">
                <a16:creationId xmlns:a16="http://schemas.microsoft.com/office/drawing/2014/main" id="{8BB85BC1-BF0C-B985-0715-F47953D29752}"/>
              </a:ext>
            </a:extLst>
          </p:cNvPr>
          <p:cNvSpPr txBox="1"/>
          <p:nvPr/>
        </p:nvSpPr>
        <p:spPr>
          <a:xfrm>
            <a:off x="193715" y="3262753"/>
            <a:ext cx="7343432" cy="830997"/>
          </a:xfrm>
          <a:prstGeom prst="rect">
            <a:avLst/>
          </a:prstGeom>
          <a:noFill/>
        </p:spPr>
        <p:txBody>
          <a:bodyPr wrap="square" rtlCol="0">
            <a:spAutoFit/>
          </a:bodyPr>
          <a:lstStyle/>
          <a:p>
            <a:pPr algn="l"/>
            <a:r>
              <a:rPr lang="en-US" altLang="ko-KR" sz="4800" b="1" spc="-174" dirty="0">
                <a:solidFill>
                  <a:schemeClr val="tx1"/>
                </a:solidFill>
                <a:latin typeface="나눔고딕" panose="020D0604000000000000" pitchFamily="50" charset="-127"/>
                <a:ea typeface="나눔고딕" panose="020D0604000000000000" pitchFamily="50" charset="-127"/>
                <a:cs typeface="Nanum Gothic Bold" charset="-127"/>
              </a:rPr>
              <a:t>Solar neutrino flux</a:t>
            </a:r>
            <a:endParaRPr lang="en-US" altLang="ko-KR" sz="2400" b="1" spc="-174" dirty="0">
              <a:solidFill>
                <a:schemeClr val="tx1"/>
              </a:solidFill>
              <a:latin typeface="나눔고딕" panose="020D0604000000000000" pitchFamily="50" charset="-127"/>
              <a:ea typeface="나눔고딕" panose="020D0604000000000000" pitchFamily="50" charset="-127"/>
              <a:cs typeface="Nanum Gothic Bold" charset="-127"/>
            </a:endParaRPr>
          </a:p>
        </p:txBody>
      </p:sp>
      <p:cxnSp>
        <p:nvCxnSpPr>
          <p:cNvPr id="4" name="직선 연결선 3">
            <a:extLst>
              <a:ext uri="{FF2B5EF4-FFF2-40B4-BE49-F238E27FC236}">
                <a16:creationId xmlns:a16="http://schemas.microsoft.com/office/drawing/2014/main" id="{5ABF0B06-D2C2-5665-63B4-EF8835DED60E}"/>
              </a:ext>
            </a:extLst>
          </p:cNvPr>
          <p:cNvCxnSpPr/>
          <p:nvPr/>
        </p:nvCxnSpPr>
        <p:spPr>
          <a:xfrm flipV="1">
            <a:off x="9410700" y="8896350"/>
            <a:ext cx="0" cy="417195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3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텍스트 상자 3">
            <a:extLst>
              <a:ext uri="{FF2B5EF4-FFF2-40B4-BE49-F238E27FC236}">
                <a16:creationId xmlns:a16="http://schemas.microsoft.com/office/drawing/2014/main" id="{AF55D21F-2B70-E816-A09F-C3F07624E528}"/>
              </a:ext>
            </a:extLst>
          </p:cNvPr>
          <p:cNvSpPr txBox="1"/>
          <p:nvPr/>
        </p:nvSpPr>
        <p:spPr>
          <a:xfrm>
            <a:off x="2895058" y="5028050"/>
            <a:ext cx="12587438" cy="1938992"/>
          </a:xfrm>
          <a:prstGeom prst="rect">
            <a:avLst/>
          </a:prstGeom>
          <a:noFill/>
        </p:spPr>
        <p:txBody>
          <a:bodyPr wrap="square" rtlCol="0">
            <a:spAutoFit/>
          </a:bodyPr>
          <a:lstStyle/>
          <a:p>
            <a:pPr algn="l"/>
            <a:r>
              <a:rPr lang="en-US" altLang="ko-KR" sz="6000" b="1" spc="-174" dirty="0">
                <a:solidFill>
                  <a:schemeClr val="bg1"/>
                </a:solidFill>
                <a:latin typeface="나눔고딕" panose="020D0604000000000000" pitchFamily="50" charset="-127"/>
                <a:ea typeface="나눔고딕" panose="020D0604000000000000" pitchFamily="50" charset="-127"/>
                <a:cs typeface="Nanum Gothic Bold" charset="-127"/>
              </a:rPr>
              <a:t>Scintillation:</a:t>
            </a:r>
          </a:p>
          <a:p>
            <a:pPr algn="l"/>
            <a:r>
              <a:rPr lang="en-US" altLang="ko-KR" sz="6000" b="1" spc="-174" dirty="0">
                <a:solidFill>
                  <a:schemeClr val="bg1"/>
                </a:solidFill>
                <a:latin typeface="나눔고딕" panose="020D0604000000000000" pitchFamily="50" charset="-127"/>
                <a:ea typeface="나눔고딕" panose="020D0604000000000000" pitchFamily="50" charset="-127"/>
                <a:cs typeface="Nanum Gothic Bold" charset="-127"/>
              </a:rPr>
              <a:t>	</a:t>
            </a:r>
            <a:r>
              <a:rPr lang="en-US" altLang="ko-KR" sz="4800" b="1" spc="-174" dirty="0">
                <a:solidFill>
                  <a:schemeClr val="bg1"/>
                </a:solidFill>
                <a:latin typeface="나눔고딕" panose="020D0604000000000000" pitchFamily="50" charset="-127"/>
                <a:ea typeface="나눔고딕" panose="020D0604000000000000" pitchFamily="50" charset="-127"/>
                <a:cs typeface="Nanum Gothic Bold" charset="-127"/>
              </a:rPr>
              <a:t>High efficiency</a:t>
            </a:r>
            <a:endParaRPr lang="en-US" altLang="ko-KR" sz="3200" b="1" spc="-174" dirty="0">
              <a:solidFill>
                <a:schemeClr val="bg1"/>
              </a:solidFill>
              <a:latin typeface="나눔고딕" panose="020D0604000000000000" pitchFamily="50" charset="-127"/>
              <a:ea typeface="나눔고딕" panose="020D0604000000000000" pitchFamily="50" charset="-127"/>
              <a:cs typeface="Nanum Gothic Bold" charset="-127"/>
            </a:endParaRPr>
          </a:p>
        </p:txBody>
      </p:sp>
      <p:pic>
        <p:nvPicPr>
          <p:cNvPr id="2" name="그림 1">
            <a:extLst>
              <a:ext uri="{FF2B5EF4-FFF2-40B4-BE49-F238E27FC236}">
                <a16:creationId xmlns:a16="http://schemas.microsoft.com/office/drawing/2014/main" id="{1D2BC917-F947-F072-5754-CAE86FB8FDF7}"/>
              </a:ext>
            </a:extLst>
          </p:cNvPr>
          <p:cNvPicPr>
            <a:picLocks noChangeAspect="1"/>
          </p:cNvPicPr>
          <p:nvPr/>
        </p:nvPicPr>
        <p:blipFill>
          <a:blip r:embed="rId3"/>
          <a:stretch>
            <a:fillRect/>
          </a:stretch>
        </p:blipFill>
        <p:spPr>
          <a:xfrm>
            <a:off x="11790890" y="2432290"/>
            <a:ext cx="12362940" cy="8416393"/>
          </a:xfrm>
          <a:prstGeom prst="rect">
            <a:avLst/>
          </a:prstGeom>
        </p:spPr>
      </p:pic>
      <p:pic>
        <p:nvPicPr>
          <p:cNvPr id="62" name="그림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15" y="13051395"/>
            <a:ext cx="2188555" cy="376229"/>
          </a:xfrm>
          <a:prstGeom prst="rect">
            <a:avLst/>
          </a:prstGeom>
        </p:spPr>
      </p:pic>
      <p:cxnSp>
        <p:nvCxnSpPr>
          <p:cNvPr id="67" name="직선 연결선 41"/>
          <p:cNvCxnSpPr/>
          <p:nvPr/>
        </p:nvCxnSpPr>
        <p:spPr>
          <a:xfrm>
            <a:off x="1192020" y="2514326"/>
            <a:ext cx="4100889" cy="0"/>
          </a:xfrm>
          <a:prstGeom prst="line">
            <a:avLst/>
          </a:prstGeom>
          <a:ln w="57150">
            <a:solidFill>
              <a:srgbClr val="43C0C2"/>
            </a:solidFill>
          </a:ln>
        </p:spPr>
        <p:style>
          <a:lnRef idx="1">
            <a:schemeClr val="accent1"/>
          </a:lnRef>
          <a:fillRef idx="0">
            <a:schemeClr val="accent1"/>
          </a:fillRef>
          <a:effectRef idx="0">
            <a:schemeClr val="accent1"/>
          </a:effectRef>
          <a:fontRef idx="minor">
            <a:schemeClr val="tx1"/>
          </a:fontRef>
        </p:style>
      </p:cxnSp>
      <p:sp>
        <p:nvSpPr>
          <p:cNvPr id="4" name="직사각형 3">
            <a:extLst>
              <a:ext uri="{FF2B5EF4-FFF2-40B4-BE49-F238E27FC236}">
                <a16:creationId xmlns:a16="http://schemas.microsoft.com/office/drawing/2014/main" id="{720E6C7D-7409-6131-A1CE-32417466CABE}"/>
              </a:ext>
            </a:extLst>
          </p:cNvPr>
          <p:cNvSpPr/>
          <p:nvPr/>
        </p:nvSpPr>
        <p:spPr>
          <a:xfrm>
            <a:off x="980866" y="1439554"/>
            <a:ext cx="23515429" cy="984885"/>
          </a:xfrm>
          <a:prstGeom prst="rect">
            <a:avLst/>
          </a:prstGeom>
        </p:spPr>
        <p:txBody>
          <a:bodyPr wrap="square">
            <a:spAutoFit/>
          </a:bodyPr>
          <a:lstStyle/>
          <a:p>
            <a:r>
              <a:rPr lang="en-US" altLang="ko-KR" sz="5800" b="1" spc="-113" dirty="0">
                <a:solidFill>
                  <a:srgbClr val="002856"/>
                </a:solidFill>
                <a:latin typeface="Helvetica75" panose="020B0800000000000000" pitchFamily="34" charset="0"/>
                <a:ea typeface="나눔고딕" panose="020D0604000000000000" pitchFamily="50" charset="-127"/>
                <a:cs typeface="Nanum Gothic Bold" charset="-127"/>
              </a:rPr>
              <a:t>Water based liquid scintillator (ex. </a:t>
            </a:r>
            <a:r>
              <a:rPr lang="en-US" altLang="ko-KR" sz="4000" b="1" spc="-113" dirty="0">
                <a:solidFill>
                  <a:srgbClr val="002856"/>
                </a:solidFill>
                <a:latin typeface="Helvetica75" panose="020B0800000000000000" pitchFamily="34" charset="0"/>
                <a:ea typeface="나눔고딕" panose="020D0604000000000000" pitchFamily="50" charset="-127"/>
                <a:cs typeface="Nanum Gothic Bold" charset="-127"/>
              </a:rPr>
              <a:t>Theia : Askin et al. 2020</a:t>
            </a:r>
            <a:r>
              <a:rPr lang="en-US" altLang="ko-KR" sz="5800" b="1" spc="-113" dirty="0">
                <a:solidFill>
                  <a:srgbClr val="002856"/>
                </a:solidFill>
                <a:latin typeface="Helvetica75" panose="020B0800000000000000" pitchFamily="34" charset="0"/>
                <a:ea typeface="나눔고딕" panose="020D0604000000000000" pitchFamily="50" charset="-127"/>
                <a:cs typeface="Nanum Gothic Bold" charset="-127"/>
              </a:rPr>
              <a:t>)</a:t>
            </a:r>
          </a:p>
        </p:txBody>
      </p:sp>
      <p:pic>
        <p:nvPicPr>
          <p:cNvPr id="15" name="그림 14">
            <a:extLst>
              <a:ext uri="{FF2B5EF4-FFF2-40B4-BE49-F238E27FC236}">
                <a16:creationId xmlns:a16="http://schemas.microsoft.com/office/drawing/2014/main" id="{21958909-6FB3-D6A8-32BA-12C8EDFA6C4C}"/>
              </a:ext>
            </a:extLst>
          </p:cNvPr>
          <p:cNvPicPr>
            <a:picLocks noChangeAspect="1"/>
          </p:cNvPicPr>
          <p:nvPr/>
        </p:nvPicPr>
        <p:blipFill>
          <a:blip r:embed="rId5"/>
          <a:stretch>
            <a:fillRect/>
          </a:stretch>
        </p:blipFill>
        <p:spPr>
          <a:xfrm>
            <a:off x="21166686" y="13305323"/>
            <a:ext cx="2963081" cy="313240"/>
          </a:xfrm>
          <a:prstGeom prst="rect">
            <a:avLst/>
          </a:prstGeom>
        </p:spPr>
      </p:pic>
      <p:sp>
        <p:nvSpPr>
          <p:cNvPr id="47" name="직사각형 46"/>
          <p:cNvSpPr/>
          <p:nvPr/>
        </p:nvSpPr>
        <p:spPr>
          <a:xfrm>
            <a:off x="0" y="2987"/>
            <a:ext cx="24384000" cy="876936"/>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12" name="직사각형 11">
            <a:extLst>
              <a:ext uri="{FF2B5EF4-FFF2-40B4-BE49-F238E27FC236}">
                <a16:creationId xmlns:a16="http://schemas.microsoft.com/office/drawing/2014/main" id="{0967EBFE-349E-FD31-DF15-68104DE4C311}"/>
              </a:ext>
            </a:extLst>
          </p:cNvPr>
          <p:cNvSpPr/>
          <p:nvPr/>
        </p:nvSpPr>
        <p:spPr>
          <a:xfrm>
            <a:off x="12516907" y="10830499"/>
            <a:ext cx="12151786" cy="2369880"/>
          </a:xfrm>
          <a:prstGeom prst="rect">
            <a:avLst/>
          </a:prstGeom>
        </p:spPr>
        <p:txBody>
          <a:bodyPr wrap="square">
            <a:spAutoFit/>
          </a:bodyPr>
          <a:lstStyle/>
          <a:p>
            <a:r>
              <a:rPr lang="en-US" altLang="ko-KR" sz="6000" b="1" spc="-113" dirty="0">
                <a:solidFill>
                  <a:srgbClr val="00B0F0"/>
                </a:solidFill>
                <a:latin typeface="Helvetica75" panose="020B0800000000000000" pitchFamily="34" charset="0"/>
                <a:ea typeface="나눔고딕" panose="020D0604000000000000" pitchFamily="50" charset="-127"/>
                <a:cs typeface="Nanum Gothic Bold" charset="-127"/>
              </a:rPr>
              <a:t>PMT </a:t>
            </a:r>
            <a:r>
              <a:rPr lang="en-US" altLang="ko-KR" sz="6000" b="1" spc="-113" dirty="0">
                <a:solidFill>
                  <a:srgbClr val="00B0F0"/>
                </a:solidFill>
                <a:latin typeface="Helvetica75" panose="020B0800000000000000" pitchFamily="34" charset="0"/>
                <a:ea typeface="나눔고딕" panose="020D0604000000000000" pitchFamily="50" charset="-127"/>
                <a:cs typeface="Nanum Gothic Bold" charset="-127"/>
                <a:sym typeface="Wingdings" panose="05000000000000000000" pitchFamily="2" charset="2"/>
              </a:rPr>
              <a:t> </a:t>
            </a:r>
            <a:r>
              <a:rPr lang="en-US" altLang="ko-KR" sz="6000" b="1" spc="-113" dirty="0">
                <a:solidFill>
                  <a:srgbClr val="00B0F0"/>
                </a:solidFill>
                <a:latin typeface="Helvetica75" panose="020B0800000000000000" pitchFamily="34" charset="0"/>
                <a:ea typeface="나눔고딕" panose="020D0604000000000000" pitchFamily="50" charset="-127"/>
                <a:cs typeface="Nanum Gothic Bold" charset="-127"/>
              </a:rPr>
              <a:t>LAPPD </a:t>
            </a:r>
          </a:p>
          <a:p>
            <a:r>
              <a:rPr lang="en-US" altLang="ko-KR" sz="4000" b="1" spc="-113" dirty="0">
                <a:solidFill>
                  <a:srgbClr val="002856"/>
                </a:solidFill>
                <a:latin typeface="나눔고딕" panose="020D0604000000000000" pitchFamily="50" charset="-127"/>
                <a:ea typeface="나눔고딕" panose="020D0604000000000000" pitchFamily="50" charset="-127"/>
                <a:cs typeface="Nanum Gothic Bold" charset="-127"/>
              </a:rPr>
              <a:t>(Large Area Picosecond Photo-Detectors)</a:t>
            </a:r>
          </a:p>
          <a:p>
            <a:r>
              <a:rPr lang="en-US" altLang="ko-KR" sz="4800" b="1" spc="-113" dirty="0">
                <a:latin typeface="Helvetica75" panose="020B0800000000000000" pitchFamily="34" charset="0"/>
                <a:ea typeface="나눔고딕" panose="020D0604000000000000" pitchFamily="50" charset="-127"/>
                <a:cs typeface="Nanum Gothic Bold" charset="-127"/>
                <a:sym typeface="Wingdings" panose="05000000000000000000" pitchFamily="2" charset="2"/>
              </a:rPr>
              <a:t> Time resolution ~ 100ps</a:t>
            </a:r>
            <a:endParaRPr lang="en-US" altLang="ko-KR" sz="4800" b="1" spc="-113" dirty="0">
              <a:latin typeface="Helvetica75" panose="020B0800000000000000" pitchFamily="34" charset="0"/>
              <a:ea typeface="나눔고딕" panose="020D0604000000000000" pitchFamily="50" charset="-127"/>
              <a:cs typeface="Nanum Gothic Bold" charset="-127"/>
            </a:endParaRPr>
          </a:p>
        </p:txBody>
      </p:sp>
      <p:sp>
        <p:nvSpPr>
          <p:cNvPr id="8" name="텍스트 상자 3">
            <a:extLst>
              <a:ext uri="{FF2B5EF4-FFF2-40B4-BE49-F238E27FC236}">
                <a16:creationId xmlns:a16="http://schemas.microsoft.com/office/drawing/2014/main" id="{E23DD598-AF4D-B861-F500-F048C46BBDF9}"/>
              </a:ext>
            </a:extLst>
          </p:cNvPr>
          <p:cNvSpPr txBox="1"/>
          <p:nvPr/>
        </p:nvSpPr>
        <p:spPr>
          <a:xfrm>
            <a:off x="677569" y="11359142"/>
            <a:ext cx="10731039" cy="1323439"/>
          </a:xfrm>
          <a:prstGeom prst="rect">
            <a:avLst/>
          </a:prstGeom>
          <a:noFill/>
        </p:spPr>
        <p:txBody>
          <a:bodyPr wrap="square" rtlCol="0">
            <a:spAutoFit/>
          </a:bodyPr>
          <a:lstStyle/>
          <a:p>
            <a:pPr algn="l"/>
            <a:r>
              <a:rPr lang="en-US" altLang="ko-KR" sz="8000" b="1" spc="-174" dirty="0">
                <a:solidFill>
                  <a:schemeClr val="bg1"/>
                </a:solidFill>
                <a:latin typeface="나눔고딕" panose="020D0604000000000000" pitchFamily="50" charset="-127"/>
                <a:ea typeface="나눔고딕" panose="020D0604000000000000" pitchFamily="50" charset="-127"/>
                <a:cs typeface="Nanum Gothic Bold" charset="-127"/>
              </a:rPr>
              <a:t>Theia, </a:t>
            </a:r>
            <a:r>
              <a:rPr lang="en-US" altLang="ko-KR" sz="4800" b="1" spc="-174" dirty="0">
                <a:solidFill>
                  <a:schemeClr val="bg1"/>
                </a:solidFill>
                <a:latin typeface="나눔고딕" panose="020D0604000000000000" pitchFamily="50" charset="-127"/>
                <a:ea typeface="나눔고딕" panose="020D0604000000000000" pitchFamily="50" charset="-127"/>
                <a:cs typeface="Nanum Gothic Bold" charset="-127"/>
              </a:rPr>
              <a:t>Askins et al. (2020)</a:t>
            </a:r>
            <a:endParaRPr lang="en-US" altLang="ko-KR" sz="4400" b="1" spc="-174" dirty="0">
              <a:solidFill>
                <a:schemeClr val="bg1"/>
              </a:solidFill>
              <a:latin typeface="나눔고딕" panose="020D0604000000000000" pitchFamily="50" charset="-127"/>
              <a:ea typeface="나눔고딕" panose="020D0604000000000000" pitchFamily="50" charset="-127"/>
              <a:cs typeface="Nanum Gothic Bold" charset="-127"/>
            </a:endParaRPr>
          </a:p>
        </p:txBody>
      </p:sp>
      <p:sp>
        <p:nvSpPr>
          <p:cNvPr id="14" name="슬라이드 번호 개체 틀 13">
            <a:extLst>
              <a:ext uri="{FF2B5EF4-FFF2-40B4-BE49-F238E27FC236}">
                <a16:creationId xmlns:a16="http://schemas.microsoft.com/office/drawing/2014/main" id="{2FD60D51-54EE-D972-426D-F7B5A14367EA}"/>
              </a:ext>
            </a:extLst>
          </p:cNvPr>
          <p:cNvSpPr>
            <a:spLocks noGrp="1"/>
          </p:cNvSpPr>
          <p:nvPr>
            <p:ph type="sldNum" sz="quarter" idx="12"/>
          </p:nvPr>
        </p:nvSpPr>
        <p:spPr/>
        <p:txBody>
          <a:bodyPr/>
          <a:lstStyle/>
          <a:p>
            <a:fld id="{1B6D7589-F66E-2345-B4D0-21B08A927088}" type="slidenum">
              <a:rPr kumimoji="1" lang="ko-KR" altLang="en-US" smtClean="0"/>
              <a:pPr/>
              <a:t>7</a:t>
            </a:fld>
            <a:endParaRPr kumimoji="1" lang="ko-KR" altLang="en-US" dirty="0"/>
          </a:p>
        </p:txBody>
      </p:sp>
      <p:grpSp>
        <p:nvGrpSpPr>
          <p:cNvPr id="3" name="그룹 2">
            <a:extLst>
              <a:ext uri="{FF2B5EF4-FFF2-40B4-BE49-F238E27FC236}">
                <a16:creationId xmlns:a16="http://schemas.microsoft.com/office/drawing/2014/main" id="{6101831C-DE6C-BCDB-D2E1-C61FD55CA9A6}"/>
              </a:ext>
            </a:extLst>
          </p:cNvPr>
          <p:cNvGrpSpPr/>
          <p:nvPr/>
        </p:nvGrpSpPr>
        <p:grpSpPr>
          <a:xfrm>
            <a:off x="996960" y="2896153"/>
            <a:ext cx="10358782" cy="10819847"/>
            <a:chOff x="218666" y="15242124"/>
            <a:chExt cx="6816060" cy="7119440"/>
          </a:xfrm>
        </p:grpSpPr>
        <p:cxnSp>
          <p:nvCxnSpPr>
            <p:cNvPr id="7" name="직선 화살표 연결선 6">
              <a:extLst>
                <a:ext uri="{FF2B5EF4-FFF2-40B4-BE49-F238E27FC236}">
                  <a16:creationId xmlns:a16="http://schemas.microsoft.com/office/drawing/2014/main" id="{05B071C8-28BC-8FBC-509F-9414557D209D}"/>
                </a:ext>
              </a:extLst>
            </p:cNvPr>
            <p:cNvCxnSpPr>
              <a:cxnSpLocks/>
            </p:cNvCxnSpPr>
            <p:nvPr/>
          </p:nvCxnSpPr>
          <p:spPr>
            <a:xfrm flipH="1">
              <a:off x="2040521" y="17718660"/>
              <a:ext cx="1162620" cy="2913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직선 화살표 연결선 10">
              <a:extLst>
                <a:ext uri="{FF2B5EF4-FFF2-40B4-BE49-F238E27FC236}">
                  <a16:creationId xmlns:a16="http://schemas.microsoft.com/office/drawing/2014/main" id="{9C420DA2-86C7-9E21-F8D2-EB87F7AD646A}"/>
                </a:ext>
              </a:extLst>
            </p:cNvPr>
            <p:cNvCxnSpPr>
              <a:cxnSpLocks/>
            </p:cNvCxnSpPr>
            <p:nvPr/>
          </p:nvCxnSpPr>
          <p:spPr>
            <a:xfrm flipH="1" flipV="1">
              <a:off x="2009668" y="17094395"/>
              <a:ext cx="1235154" cy="51968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타원 18">
              <a:extLst>
                <a:ext uri="{FF2B5EF4-FFF2-40B4-BE49-F238E27FC236}">
                  <a16:creationId xmlns:a16="http://schemas.microsoft.com/office/drawing/2014/main" id="{20E202EB-F8B3-BCC0-58B0-3930F8F90F44}"/>
                </a:ext>
              </a:extLst>
            </p:cNvPr>
            <p:cNvSpPr/>
            <p:nvPr/>
          </p:nvSpPr>
          <p:spPr>
            <a:xfrm>
              <a:off x="990941" y="15242124"/>
              <a:ext cx="5936558" cy="5936558"/>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6FD45BFD-26B1-0639-3A82-23A5C235862C}"/>
                </a:ext>
              </a:extLst>
            </p:cNvPr>
            <p:cNvSpPr/>
            <p:nvPr/>
          </p:nvSpPr>
          <p:spPr>
            <a:xfrm rot="948530">
              <a:off x="5481479" y="16982146"/>
              <a:ext cx="1171146" cy="3547860"/>
            </a:xfrm>
            <a:prstGeom prst="ellipse">
              <a:avLst/>
            </a:prstGeom>
            <a:noFill/>
            <a:ln w="76200">
              <a:solidFill>
                <a:srgbClr val="090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Box 16">
              <a:extLst>
                <a:ext uri="{FF2B5EF4-FFF2-40B4-BE49-F238E27FC236}">
                  <a16:creationId xmlns:a16="http://schemas.microsoft.com/office/drawing/2014/main" id="{ECD5DB1F-BD65-7454-1FBE-FBB1DF923509}"/>
                </a:ext>
              </a:extLst>
            </p:cNvPr>
            <p:cNvSpPr txBox="1">
              <a:spLocks noChangeArrowheads="1"/>
            </p:cNvSpPr>
            <p:nvPr/>
          </p:nvSpPr>
          <p:spPr bwMode="auto">
            <a:xfrm>
              <a:off x="4941338" y="16256174"/>
              <a:ext cx="2093388" cy="383769"/>
            </a:xfrm>
            <a:prstGeom prst="rect">
              <a:avLst/>
            </a:prstGeom>
            <a:solidFill>
              <a:schemeClr val="bg1"/>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ko-KR" sz="2400" i="0" u="none" strike="noStrike" cap="none" normalizeH="0" baseline="0" dirty="0">
                  <a:ln>
                    <a:noFill/>
                  </a:ln>
                  <a:solidFill>
                    <a:sysClr val="windowText" lastClr="000000"/>
                  </a:solidFill>
                  <a:latin typeface="Helvetica" panose="020B0604020202030204"/>
                  <a:ea typeface="맑은 고딕" panose="020B0503020000020004" pitchFamily="50" charset="-127"/>
                </a:rPr>
                <a:t>Photodetector</a:t>
              </a:r>
              <a:endParaRPr kumimoji="0" lang="en-US" altLang="ko-KR" sz="2400" i="0" u="none" strike="noStrike" cap="none" normalizeH="0" baseline="0" dirty="0">
                <a:ln>
                  <a:noFill/>
                </a:ln>
                <a:solidFill>
                  <a:sysClr val="windowText" lastClr="000000"/>
                </a:solidFill>
                <a:effectLst/>
                <a:latin typeface="Helvetica" panose="020B0604020202030204" pitchFamily="34" charset="0"/>
                <a:ea typeface="맑은 고딕" panose="020B0503020000020004" pitchFamily="50" charset="-127"/>
              </a:endParaRPr>
            </a:p>
          </p:txBody>
        </p:sp>
        <p:cxnSp>
          <p:nvCxnSpPr>
            <p:cNvPr id="22" name="직선 화살표 연결선 21">
              <a:extLst>
                <a:ext uri="{FF2B5EF4-FFF2-40B4-BE49-F238E27FC236}">
                  <a16:creationId xmlns:a16="http://schemas.microsoft.com/office/drawing/2014/main" id="{949B2F38-ED76-C8D4-FCC5-2D34F9D6D534}"/>
                </a:ext>
              </a:extLst>
            </p:cNvPr>
            <p:cNvCxnSpPr>
              <a:cxnSpLocks/>
            </p:cNvCxnSpPr>
            <p:nvPr/>
          </p:nvCxnSpPr>
          <p:spPr>
            <a:xfrm flipV="1">
              <a:off x="2891070" y="16925242"/>
              <a:ext cx="3452803" cy="536348"/>
            </a:xfrm>
            <a:prstGeom prst="straightConnector1">
              <a:avLst/>
            </a:prstGeom>
            <a:ln w="57150">
              <a:solidFill>
                <a:srgbClr val="090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CC441E5D-A515-622C-C0F9-AB54798A3CC8}"/>
                </a:ext>
              </a:extLst>
            </p:cNvPr>
            <p:cNvCxnSpPr>
              <a:cxnSpLocks/>
              <a:endCxn id="20" idx="4"/>
            </p:cNvCxnSpPr>
            <p:nvPr/>
          </p:nvCxnSpPr>
          <p:spPr>
            <a:xfrm>
              <a:off x="3082362" y="17888074"/>
              <a:ext cx="2501421" cy="2574835"/>
            </a:xfrm>
            <a:prstGeom prst="straightConnector1">
              <a:avLst/>
            </a:prstGeom>
            <a:ln w="57150">
              <a:solidFill>
                <a:srgbClr val="090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23">
              <a:extLst>
                <a:ext uri="{FF2B5EF4-FFF2-40B4-BE49-F238E27FC236}">
                  <a16:creationId xmlns:a16="http://schemas.microsoft.com/office/drawing/2014/main" id="{962F2634-DFFA-05BD-82B3-CC2142438237}"/>
                </a:ext>
              </a:extLst>
            </p:cNvPr>
            <p:cNvCxnSpPr>
              <a:cxnSpLocks/>
            </p:cNvCxnSpPr>
            <p:nvPr/>
          </p:nvCxnSpPr>
          <p:spPr>
            <a:xfrm>
              <a:off x="3034706" y="17599226"/>
              <a:ext cx="611428" cy="1614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1824B0A3-3D68-FA37-B3BF-EADBA25FC528}"/>
                </a:ext>
              </a:extLst>
            </p:cNvPr>
            <p:cNvCxnSpPr>
              <a:cxnSpLocks/>
            </p:cNvCxnSpPr>
            <p:nvPr/>
          </p:nvCxnSpPr>
          <p:spPr>
            <a:xfrm>
              <a:off x="393732" y="15309859"/>
              <a:ext cx="2309436" cy="2048836"/>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16">
              <a:extLst>
                <a:ext uri="{FF2B5EF4-FFF2-40B4-BE49-F238E27FC236}">
                  <a16:creationId xmlns:a16="http://schemas.microsoft.com/office/drawing/2014/main" id="{0B810D22-E0CD-F50F-9D01-3C76CCD723AD}"/>
                </a:ext>
              </a:extLst>
            </p:cNvPr>
            <p:cNvSpPr txBox="1">
              <a:spLocks noChangeArrowheads="1"/>
            </p:cNvSpPr>
            <p:nvPr/>
          </p:nvSpPr>
          <p:spPr bwMode="auto">
            <a:xfrm>
              <a:off x="1341473" y="15447029"/>
              <a:ext cx="533147" cy="8233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l-GR" altLang="ko-KR" sz="360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ν</a:t>
              </a:r>
              <a:endParaRPr kumimoji="0" lang="en-US" altLang="ko-KR" sz="3600" i="0" u="none" strike="noStrike" cap="none" normalizeH="0" baseline="0" dirty="0">
                <a:ln>
                  <a:noFill/>
                </a:ln>
                <a:solidFill>
                  <a:srgbClr val="000000"/>
                </a:solidFill>
                <a:effectLst/>
                <a:latin typeface="Cambria" panose="02040503050406030204" pitchFamily="18" charset="0"/>
                <a:ea typeface="Cambria" panose="02040503050406030204" pitchFamily="18" charset="0"/>
              </a:endParaRPr>
            </a:p>
          </p:txBody>
        </p:sp>
        <p:cxnSp>
          <p:nvCxnSpPr>
            <p:cNvPr id="27" name="직선 화살표 연결선 26">
              <a:extLst>
                <a:ext uri="{FF2B5EF4-FFF2-40B4-BE49-F238E27FC236}">
                  <a16:creationId xmlns:a16="http://schemas.microsoft.com/office/drawing/2014/main" id="{61A7A014-BB31-9E1C-63A4-370A0B4D84EE}"/>
                </a:ext>
              </a:extLst>
            </p:cNvPr>
            <p:cNvCxnSpPr>
              <a:cxnSpLocks/>
            </p:cNvCxnSpPr>
            <p:nvPr/>
          </p:nvCxnSpPr>
          <p:spPr>
            <a:xfrm flipV="1">
              <a:off x="3376068" y="17187663"/>
              <a:ext cx="1278539" cy="46744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536BAFAE-A33E-C6E0-4785-941545D1D901}"/>
                </a:ext>
              </a:extLst>
            </p:cNvPr>
            <p:cNvCxnSpPr>
              <a:cxnSpLocks/>
            </p:cNvCxnSpPr>
            <p:nvPr/>
          </p:nvCxnSpPr>
          <p:spPr>
            <a:xfrm flipV="1">
              <a:off x="3330376" y="16265163"/>
              <a:ext cx="112878" cy="132414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39FAB596-05D9-CCFA-1B56-65EA1E45F33A}"/>
                </a:ext>
              </a:extLst>
            </p:cNvPr>
            <p:cNvCxnSpPr>
              <a:cxnSpLocks/>
            </p:cNvCxnSpPr>
            <p:nvPr/>
          </p:nvCxnSpPr>
          <p:spPr>
            <a:xfrm>
              <a:off x="3367491" y="17757281"/>
              <a:ext cx="726332" cy="109025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31FD76E1-D77F-CBD6-7839-FA23E686CD2B}"/>
                </a:ext>
              </a:extLst>
            </p:cNvPr>
            <p:cNvCxnSpPr>
              <a:cxnSpLocks/>
            </p:cNvCxnSpPr>
            <p:nvPr/>
          </p:nvCxnSpPr>
          <p:spPr>
            <a:xfrm flipH="1">
              <a:off x="2219713" y="17715803"/>
              <a:ext cx="1055164" cy="106713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16">
              <a:extLst>
                <a:ext uri="{FF2B5EF4-FFF2-40B4-BE49-F238E27FC236}">
                  <a16:creationId xmlns:a16="http://schemas.microsoft.com/office/drawing/2014/main" id="{EAC08A23-F8C3-237E-2401-C21E4833A54C}"/>
                </a:ext>
              </a:extLst>
            </p:cNvPr>
            <p:cNvSpPr txBox="1">
              <a:spLocks noChangeArrowheads="1"/>
            </p:cNvSpPr>
            <p:nvPr/>
          </p:nvSpPr>
          <p:spPr bwMode="auto">
            <a:xfrm>
              <a:off x="3167068" y="17419725"/>
              <a:ext cx="2954266" cy="630460"/>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ko-KR" sz="2400" i="0" u="none" strike="noStrike" cap="none" normalizeH="0" baseline="0" dirty="0">
                  <a:ln>
                    <a:noFill/>
                  </a:ln>
                  <a:solidFill>
                    <a:srgbClr val="C00000"/>
                  </a:solidFill>
                  <a:latin typeface="Helvetica" panose="020B0604020202030204"/>
                  <a:ea typeface="맑은 고딕" panose="020B0503020000020004" pitchFamily="50" charset="-127"/>
                </a:rPr>
                <a:t>Scintillation</a:t>
              </a:r>
              <a:endParaRPr kumimoji="0" lang="en-US" altLang="ko-KR" sz="2400" i="0" u="none" strike="noStrike" cap="none" normalizeH="0" baseline="0" dirty="0">
                <a:ln>
                  <a:noFill/>
                </a:ln>
                <a:solidFill>
                  <a:srgbClr val="C00000"/>
                </a:solidFill>
                <a:effectLst/>
                <a:latin typeface="Helvetica" panose="020B0604020202030204" pitchFamily="34" charset="0"/>
                <a:ea typeface="맑은 고딕" panose="020B0503020000020004" pitchFamily="50" charset="-127"/>
              </a:endParaRPr>
            </a:p>
          </p:txBody>
        </p:sp>
        <p:sp>
          <p:nvSpPr>
            <p:cNvPr id="32" name="Text Box 16">
              <a:extLst>
                <a:ext uri="{FF2B5EF4-FFF2-40B4-BE49-F238E27FC236}">
                  <a16:creationId xmlns:a16="http://schemas.microsoft.com/office/drawing/2014/main" id="{6A019B5A-869F-BA2C-529B-B8471E76D080}"/>
                </a:ext>
              </a:extLst>
            </p:cNvPr>
            <p:cNvSpPr txBox="1">
              <a:spLocks noChangeArrowheads="1"/>
            </p:cNvSpPr>
            <p:nvPr/>
          </p:nvSpPr>
          <p:spPr bwMode="auto">
            <a:xfrm>
              <a:off x="3002550" y="20130996"/>
              <a:ext cx="2954266" cy="630460"/>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ko-KR" sz="2400" i="0" u="none" strike="noStrike" cap="none" normalizeH="0" baseline="0" dirty="0">
                  <a:ln>
                    <a:noFill/>
                  </a:ln>
                  <a:solidFill>
                    <a:srgbClr val="0900C0"/>
                  </a:solidFill>
                  <a:latin typeface="Helvetica" panose="020B0604020202030204"/>
                  <a:ea typeface="맑은 고딕" panose="020B0503020000020004" pitchFamily="50" charset="-127"/>
                </a:rPr>
                <a:t>Cherenkov</a:t>
              </a:r>
              <a:endParaRPr kumimoji="0" lang="en-US" altLang="ko-KR" sz="2400" i="0" u="none" strike="noStrike" cap="none" normalizeH="0" baseline="0" dirty="0">
                <a:ln>
                  <a:noFill/>
                </a:ln>
                <a:solidFill>
                  <a:srgbClr val="0900C0"/>
                </a:solidFill>
                <a:effectLst/>
                <a:latin typeface="Helvetica" panose="020B0604020202030204" pitchFamily="34" charset="0"/>
                <a:ea typeface="맑은 고딕" panose="020B0503020000020004" pitchFamily="50" charset="-127"/>
              </a:endParaRPr>
            </a:p>
          </p:txBody>
        </p:sp>
        <p:sp>
          <p:nvSpPr>
            <p:cNvPr id="33" name="직사각형 32">
              <a:extLst>
                <a:ext uri="{FF2B5EF4-FFF2-40B4-BE49-F238E27FC236}">
                  <a16:creationId xmlns:a16="http://schemas.microsoft.com/office/drawing/2014/main" id="{29F7507B-31A6-18A5-CF18-3E5B8FCC6E44}"/>
                </a:ext>
              </a:extLst>
            </p:cNvPr>
            <p:cNvSpPr/>
            <p:nvPr/>
          </p:nvSpPr>
          <p:spPr>
            <a:xfrm rot="19956448">
              <a:off x="6522872" y="16972820"/>
              <a:ext cx="149763" cy="17120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직사각형 33">
              <a:extLst>
                <a:ext uri="{FF2B5EF4-FFF2-40B4-BE49-F238E27FC236}">
                  <a16:creationId xmlns:a16="http://schemas.microsoft.com/office/drawing/2014/main" id="{6145FFE1-8A91-4935-2C2B-DC9B67077680}"/>
                </a:ext>
              </a:extLst>
            </p:cNvPr>
            <p:cNvSpPr/>
            <p:nvPr/>
          </p:nvSpPr>
          <p:spPr>
            <a:xfrm rot="19592536">
              <a:off x="6386720" y="16693794"/>
              <a:ext cx="149763" cy="17120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34">
              <a:extLst>
                <a:ext uri="{FF2B5EF4-FFF2-40B4-BE49-F238E27FC236}">
                  <a16:creationId xmlns:a16="http://schemas.microsoft.com/office/drawing/2014/main" id="{BE9F25E3-1D4B-3587-28D2-C4F9C6E49C83}"/>
                </a:ext>
              </a:extLst>
            </p:cNvPr>
            <p:cNvSpPr/>
            <p:nvPr/>
          </p:nvSpPr>
          <p:spPr>
            <a:xfrm rot="20538353">
              <a:off x="6640519" y="17265510"/>
              <a:ext cx="149763" cy="17120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6" name="직선 화살표 연결선 35">
              <a:extLst>
                <a:ext uri="{FF2B5EF4-FFF2-40B4-BE49-F238E27FC236}">
                  <a16:creationId xmlns:a16="http://schemas.microsoft.com/office/drawing/2014/main" id="{54D170CB-F601-AE5D-83AD-7BC3EAC4403A}"/>
                </a:ext>
              </a:extLst>
            </p:cNvPr>
            <p:cNvCxnSpPr>
              <a:cxnSpLocks/>
            </p:cNvCxnSpPr>
            <p:nvPr/>
          </p:nvCxnSpPr>
          <p:spPr>
            <a:xfrm>
              <a:off x="990941" y="21448903"/>
              <a:ext cx="5936558" cy="0"/>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 Box 16">
              <a:extLst>
                <a:ext uri="{FF2B5EF4-FFF2-40B4-BE49-F238E27FC236}">
                  <a16:creationId xmlns:a16="http://schemas.microsoft.com/office/drawing/2014/main" id="{E98FE596-A615-2A3C-5BFB-3140D6B1E7BF}"/>
                </a:ext>
              </a:extLst>
            </p:cNvPr>
            <p:cNvSpPr txBox="1">
              <a:spLocks noChangeArrowheads="1"/>
            </p:cNvSpPr>
            <p:nvPr/>
          </p:nvSpPr>
          <p:spPr bwMode="auto">
            <a:xfrm>
              <a:off x="2586670" y="21591587"/>
              <a:ext cx="2898870" cy="769977"/>
            </a:xfrm>
            <a:prstGeom prst="rect">
              <a:avLst/>
            </a:prstGeom>
            <a:solidFill>
              <a:schemeClr val="bg1"/>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ko-KR" sz="3200" i="0" u="none" strike="noStrike" cap="none" normalizeH="0" baseline="0" dirty="0">
                  <a:ln>
                    <a:noFill/>
                  </a:ln>
                  <a:solidFill>
                    <a:sysClr val="windowText" lastClr="000000"/>
                  </a:solidFill>
                  <a:latin typeface="Helvetica" panose="020B0604020202030204"/>
                  <a:ea typeface="맑은 고딕" panose="020B0503020000020004" pitchFamily="50" charset="-127"/>
                </a:rPr>
                <a:t>46 m (50 </a:t>
              </a:r>
              <a:r>
                <a:rPr kumimoji="0" lang="en-US" altLang="ko-KR" sz="3200" i="0" u="none" strike="noStrike" cap="none" normalizeH="0" baseline="0" dirty="0" err="1">
                  <a:ln>
                    <a:noFill/>
                  </a:ln>
                  <a:solidFill>
                    <a:sysClr val="windowText" lastClr="000000"/>
                  </a:solidFill>
                  <a:latin typeface="Helvetica" panose="020B0604020202030204"/>
                  <a:ea typeface="맑은 고딕" panose="020B0503020000020004" pitchFamily="50" charset="-127"/>
                </a:rPr>
                <a:t>kT</a:t>
              </a:r>
              <a:r>
                <a:rPr kumimoji="0" lang="en-US" altLang="ko-KR" sz="3200" i="0" u="none" strike="noStrike" cap="none" normalizeH="0" baseline="0" dirty="0">
                  <a:ln>
                    <a:noFill/>
                  </a:ln>
                  <a:solidFill>
                    <a:sysClr val="windowText" lastClr="000000"/>
                  </a:solidFill>
                  <a:latin typeface="Helvetica" panose="020B0604020202030204"/>
                  <a:ea typeface="맑은 고딕" panose="020B0503020000020004" pitchFamily="50" charset="-127"/>
                </a:rPr>
                <a:t>)</a:t>
              </a:r>
              <a:endParaRPr kumimoji="0" lang="en-US" altLang="ko-KR" sz="3200" i="0" u="none" strike="noStrike" cap="none" normalizeH="0" baseline="0" dirty="0">
                <a:ln>
                  <a:noFill/>
                </a:ln>
                <a:solidFill>
                  <a:sysClr val="windowText" lastClr="000000"/>
                </a:solidFill>
                <a:effectLst/>
                <a:latin typeface="Helvetica" panose="020B0604020202030204" pitchFamily="34" charset="0"/>
                <a:ea typeface="맑은 고딕" panose="020B0503020000020004" pitchFamily="50" charset="-127"/>
              </a:endParaRPr>
            </a:p>
          </p:txBody>
        </p:sp>
        <p:cxnSp>
          <p:nvCxnSpPr>
            <p:cNvPr id="38" name="직선 화살표 연결선 37">
              <a:extLst>
                <a:ext uri="{FF2B5EF4-FFF2-40B4-BE49-F238E27FC236}">
                  <a16:creationId xmlns:a16="http://schemas.microsoft.com/office/drawing/2014/main" id="{72861931-0CB1-2C8B-2EE2-FFABBAC19B2A}"/>
                </a:ext>
              </a:extLst>
            </p:cNvPr>
            <p:cNvCxnSpPr>
              <a:cxnSpLocks/>
            </p:cNvCxnSpPr>
            <p:nvPr/>
          </p:nvCxnSpPr>
          <p:spPr>
            <a:xfrm>
              <a:off x="3635895" y="17760674"/>
              <a:ext cx="1009077" cy="30156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직선 화살표 연결선 38">
              <a:extLst>
                <a:ext uri="{FF2B5EF4-FFF2-40B4-BE49-F238E27FC236}">
                  <a16:creationId xmlns:a16="http://schemas.microsoft.com/office/drawing/2014/main" id="{5EDB2E9D-CAF8-DBDE-0A73-1D708CBF99CF}"/>
                </a:ext>
              </a:extLst>
            </p:cNvPr>
            <p:cNvCxnSpPr>
              <a:cxnSpLocks/>
            </p:cNvCxnSpPr>
            <p:nvPr/>
          </p:nvCxnSpPr>
          <p:spPr>
            <a:xfrm flipV="1">
              <a:off x="3386977" y="16560794"/>
              <a:ext cx="787258" cy="104857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02E0109F-37EA-7BBC-396D-941DB837EBA2}"/>
                </a:ext>
              </a:extLst>
            </p:cNvPr>
            <p:cNvCxnSpPr>
              <a:cxnSpLocks/>
            </p:cNvCxnSpPr>
            <p:nvPr/>
          </p:nvCxnSpPr>
          <p:spPr>
            <a:xfrm flipH="1">
              <a:off x="3247722" y="17799061"/>
              <a:ext cx="79812" cy="135721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5E1EAA72-F4EB-50A9-F1B3-F25C3617EBB4}"/>
                </a:ext>
              </a:extLst>
            </p:cNvPr>
            <p:cNvCxnSpPr>
              <a:cxnSpLocks/>
            </p:cNvCxnSpPr>
            <p:nvPr/>
          </p:nvCxnSpPr>
          <p:spPr>
            <a:xfrm flipH="1" flipV="1">
              <a:off x="2610467" y="16481113"/>
              <a:ext cx="649369" cy="110378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2" name="타원 41">
              <a:extLst>
                <a:ext uri="{FF2B5EF4-FFF2-40B4-BE49-F238E27FC236}">
                  <a16:creationId xmlns:a16="http://schemas.microsoft.com/office/drawing/2014/main" id="{3B811621-1590-1615-DF41-BC69F21ACE38}"/>
                </a:ext>
              </a:extLst>
            </p:cNvPr>
            <p:cNvSpPr/>
            <p:nvPr/>
          </p:nvSpPr>
          <p:spPr>
            <a:xfrm>
              <a:off x="2586670" y="17256105"/>
              <a:ext cx="622952" cy="59120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3200" baseline="30000" dirty="0">
                <a:solidFill>
                  <a:schemeClr val="accent6">
                    <a:lumMod val="50000"/>
                  </a:schemeClr>
                </a:solidFill>
                <a:latin typeface="Cambria" panose="02040503050406030204" pitchFamily="18" charset="0"/>
              </a:endParaRPr>
            </a:p>
          </p:txBody>
        </p:sp>
        <p:sp>
          <p:nvSpPr>
            <p:cNvPr id="43" name="Text Box 16">
              <a:extLst>
                <a:ext uri="{FF2B5EF4-FFF2-40B4-BE49-F238E27FC236}">
                  <a16:creationId xmlns:a16="http://schemas.microsoft.com/office/drawing/2014/main" id="{09264612-487B-FE35-DA18-3F099224710D}"/>
                </a:ext>
              </a:extLst>
            </p:cNvPr>
            <p:cNvSpPr txBox="1">
              <a:spLocks noChangeArrowheads="1"/>
            </p:cNvSpPr>
            <p:nvPr/>
          </p:nvSpPr>
          <p:spPr bwMode="auto">
            <a:xfrm>
              <a:off x="2711211" y="17200248"/>
              <a:ext cx="788627" cy="784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en-US" altLang="ko-KR" sz="3600" dirty="0">
                  <a:solidFill>
                    <a:srgbClr val="000000"/>
                  </a:solidFill>
                  <a:latin typeface="Cambria" panose="02040503050406030204" pitchFamily="18" charset="0"/>
                  <a:ea typeface="Cambria" panose="02040503050406030204" pitchFamily="18" charset="0"/>
                </a:rPr>
                <a:t>e</a:t>
              </a:r>
              <a:r>
                <a:rPr lang="en-US" altLang="ko-KR" sz="3600" baseline="30000" dirty="0">
                  <a:solidFill>
                    <a:srgbClr val="000000"/>
                  </a:solidFill>
                  <a:latin typeface="Cambria" panose="02040503050406030204" pitchFamily="18" charset="0"/>
                  <a:ea typeface="Cambria" panose="02040503050406030204" pitchFamily="18" charset="0"/>
                </a:rPr>
                <a:t>-</a:t>
              </a:r>
              <a:endParaRPr kumimoji="0" lang="en-US" altLang="ko-KR" sz="3600" i="0" u="none" strike="noStrike" cap="none" normalizeH="0" baseline="30000" dirty="0">
                <a:ln>
                  <a:noFill/>
                </a:ln>
                <a:solidFill>
                  <a:srgbClr val="000000"/>
                </a:solidFill>
                <a:effectLst/>
                <a:latin typeface="Cambria" panose="02040503050406030204" pitchFamily="18" charset="0"/>
                <a:ea typeface="Cambria" panose="02040503050406030204" pitchFamily="18" charset="0"/>
              </a:endParaRPr>
            </a:p>
          </p:txBody>
        </p:sp>
        <p:grpSp>
          <p:nvGrpSpPr>
            <p:cNvPr id="44" name="그룹 43">
              <a:extLst>
                <a:ext uri="{FF2B5EF4-FFF2-40B4-BE49-F238E27FC236}">
                  <a16:creationId xmlns:a16="http://schemas.microsoft.com/office/drawing/2014/main" id="{B14C1C77-C96D-C183-5B78-1B2C5A00AEFB}"/>
                </a:ext>
              </a:extLst>
            </p:cNvPr>
            <p:cNvGrpSpPr/>
            <p:nvPr/>
          </p:nvGrpSpPr>
          <p:grpSpPr>
            <a:xfrm>
              <a:off x="218666" y="18570170"/>
              <a:ext cx="3460511" cy="2020995"/>
              <a:chOff x="218666" y="17478784"/>
              <a:chExt cx="3460511" cy="2020995"/>
            </a:xfrm>
          </p:grpSpPr>
          <p:pic>
            <p:nvPicPr>
              <p:cNvPr id="45" name="그림 44">
                <a:extLst>
                  <a:ext uri="{FF2B5EF4-FFF2-40B4-BE49-F238E27FC236}">
                    <a16:creationId xmlns:a16="http://schemas.microsoft.com/office/drawing/2014/main" id="{EEC6F2AF-FA8F-90DD-1314-8C0AC218BC07}"/>
                  </a:ext>
                </a:extLst>
              </p:cNvPr>
              <p:cNvPicPr>
                <a:picLocks noChangeAspect="1"/>
              </p:cNvPicPr>
              <p:nvPr/>
            </p:nvPicPr>
            <p:blipFill>
              <a:blip r:embed="rId6"/>
              <a:stretch>
                <a:fillRect/>
              </a:stretch>
            </p:blipFill>
            <p:spPr>
              <a:xfrm>
                <a:off x="218666" y="17478784"/>
                <a:ext cx="3460511" cy="2020995"/>
              </a:xfrm>
              <a:prstGeom prst="rect">
                <a:avLst/>
              </a:prstGeom>
            </p:spPr>
          </p:pic>
          <p:sp>
            <p:nvSpPr>
              <p:cNvPr id="46" name="직사각형 45">
                <a:extLst>
                  <a:ext uri="{FF2B5EF4-FFF2-40B4-BE49-F238E27FC236}">
                    <a16:creationId xmlns:a16="http://schemas.microsoft.com/office/drawing/2014/main" id="{012B3927-D4E4-724C-DFAF-990699BF14BD}"/>
                  </a:ext>
                </a:extLst>
              </p:cNvPr>
              <p:cNvSpPr/>
              <p:nvPr/>
            </p:nvSpPr>
            <p:spPr>
              <a:xfrm>
                <a:off x="1287933" y="18668128"/>
                <a:ext cx="634169" cy="400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dirty="0">
                    <a:solidFill>
                      <a:sysClr val="windowText" lastClr="000000"/>
                    </a:solidFill>
                  </a:rPr>
                  <a:t>10%</a:t>
                </a:r>
                <a:endParaRPr lang="ko-KR" altLang="en-US" dirty="0">
                  <a:solidFill>
                    <a:sysClr val="windowText" lastClr="000000"/>
                  </a:solidFill>
                </a:endParaRPr>
              </a:p>
            </p:txBody>
          </p:sp>
          <p:sp>
            <p:nvSpPr>
              <p:cNvPr id="48" name="직사각형 47">
                <a:extLst>
                  <a:ext uri="{FF2B5EF4-FFF2-40B4-BE49-F238E27FC236}">
                    <a16:creationId xmlns:a16="http://schemas.microsoft.com/office/drawing/2014/main" id="{37B9E634-CD52-CA9D-8C19-0FC0E71AD8A9}"/>
                  </a:ext>
                </a:extLst>
              </p:cNvPr>
              <p:cNvSpPr/>
              <p:nvPr/>
            </p:nvSpPr>
            <p:spPr>
              <a:xfrm>
                <a:off x="2025251" y="18663282"/>
                <a:ext cx="690050" cy="400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dirty="0">
                    <a:solidFill>
                      <a:sysClr val="windowText" lastClr="000000"/>
                    </a:solidFill>
                  </a:rPr>
                  <a:t>5%</a:t>
                </a:r>
                <a:endParaRPr lang="ko-KR" altLang="en-US" dirty="0">
                  <a:solidFill>
                    <a:sysClr val="windowText" lastClr="000000"/>
                  </a:solidFill>
                </a:endParaRPr>
              </a:p>
            </p:txBody>
          </p:sp>
          <p:sp>
            <p:nvSpPr>
              <p:cNvPr id="49" name="직사각형 48">
                <a:extLst>
                  <a:ext uri="{FF2B5EF4-FFF2-40B4-BE49-F238E27FC236}">
                    <a16:creationId xmlns:a16="http://schemas.microsoft.com/office/drawing/2014/main" id="{D1B50F27-F9A2-F781-2D41-B76C452FCED4}"/>
                  </a:ext>
                </a:extLst>
              </p:cNvPr>
              <p:cNvSpPr/>
              <p:nvPr/>
            </p:nvSpPr>
            <p:spPr>
              <a:xfrm>
                <a:off x="2801139" y="18672446"/>
                <a:ext cx="690050" cy="400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dirty="0">
                    <a:solidFill>
                      <a:sysClr val="windowText" lastClr="000000"/>
                    </a:solidFill>
                  </a:rPr>
                  <a:t>1%</a:t>
                </a:r>
                <a:endParaRPr lang="ko-KR" altLang="en-US" dirty="0">
                  <a:solidFill>
                    <a:sysClr val="windowText" lastClr="000000"/>
                  </a:solidFill>
                </a:endParaRPr>
              </a:p>
            </p:txBody>
          </p:sp>
          <p:sp>
            <p:nvSpPr>
              <p:cNvPr id="50" name="직사각형 49">
                <a:extLst>
                  <a:ext uri="{FF2B5EF4-FFF2-40B4-BE49-F238E27FC236}">
                    <a16:creationId xmlns:a16="http://schemas.microsoft.com/office/drawing/2014/main" id="{83033ADA-890E-0D61-CFA8-A933A04E3149}"/>
                  </a:ext>
                </a:extLst>
              </p:cNvPr>
              <p:cNvSpPr/>
              <p:nvPr/>
            </p:nvSpPr>
            <p:spPr>
              <a:xfrm>
                <a:off x="396956" y="18092685"/>
                <a:ext cx="794599" cy="12996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ysClr val="windowText" lastClr="000000"/>
                    </a:solidFill>
                  </a:rPr>
                  <a:t>LAB</a:t>
                </a:r>
                <a:br>
                  <a:rPr lang="en-US" altLang="ko-KR" b="1" dirty="0">
                    <a:solidFill>
                      <a:sysClr val="windowText" lastClr="000000"/>
                    </a:solidFill>
                  </a:rPr>
                </a:br>
                <a:r>
                  <a:rPr lang="en-US" altLang="ko-KR" b="1" dirty="0">
                    <a:solidFill>
                      <a:sysClr val="windowText" lastClr="000000"/>
                    </a:solidFill>
                  </a:rPr>
                  <a:t>+</a:t>
                </a:r>
                <a:br>
                  <a:rPr lang="en-US" altLang="ko-KR" b="1" dirty="0">
                    <a:solidFill>
                      <a:sysClr val="windowText" lastClr="000000"/>
                    </a:solidFill>
                  </a:rPr>
                </a:br>
                <a:r>
                  <a:rPr lang="en-US" altLang="ko-KR" b="1" dirty="0">
                    <a:solidFill>
                      <a:sysClr val="windowText" lastClr="000000"/>
                    </a:solidFill>
                  </a:rPr>
                  <a:t>Water</a:t>
                </a:r>
                <a:endParaRPr lang="ko-KR" altLang="en-US" dirty="0">
                  <a:solidFill>
                    <a:sysClr val="windowText" lastClr="000000"/>
                  </a:solidFill>
                </a:endParaRPr>
              </a:p>
            </p:txBody>
          </p:sp>
        </p:grpSp>
      </p:grpSp>
    </p:spTree>
    <p:extLst>
      <p:ext uri="{BB962C8B-B14F-4D97-AF65-F5344CB8AC3E}">
        <p14:creationId xmlns:p14="http://schemas.microsoft.com/office/powerpoint/2010/main" val="22347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직선 연결선 41"/>
          <p:cNvCxnSpPr/>
          <p:nvPr/>
        </p:nvCxnSpPr>
        <p:spPr>
          <a:xfrm>
            <a:off x="1192020" y="2514326"/>
            <a:ext cx="4100889" cy="0"/>
          </a:xfrm>
          <a:prstGeom prst="line">
            <a:avLst/>
          </a:prstGeom>
          <a:ln w="57150">
            <a:solidFill>
              <a:srgbClr val="43C0C2"/>
            </a:solidFill>
          </a:ln>
        </p:spPr>
        <p:style>
          <a:lnRef idx="1">
            <a:schemeClr val="accent1"/>
          </a:lnRef>
          <a:fillRef idx="0">
            <a:schemeClr val="accent1"/>
          </a:fillRef>
          <a:effectRef idx="0">
            <a:schemeClr val="accent1"/>
          </a:effectRef>
          <a:fontRef idx="minor">
            <a:schemeClr val="tx1"/>
          </a:fontRef>
        </p:style>
      </p:cxnSp>
      <p:sp>
        <p:nvSpPr>
          <p:cNvPr id="4" name="직사각형 3">
            <a:extLst>
              <a:ext uri="{FF2B5EF4-FFF2-40B4-BE49-F238E27FC236}">
                <a16:creationId xmlns:a16="http://schemas.microsoft.com/office/drawing/2014/main" id="{720E6C7D-7409-6131-A1CE-32417466CABE}"/>
              </a:ext>
            </a:extLst>
          </p:cNvPr>
          <p:cNvSpPr/>
          <p:nvPr/>
        </p:nvSpPr>
        <p:spPr>
          <a:xfrm>
            <a:off x="980866" y="1439554"/>
            <a:ext cx="23515429" cy="984885"/>
          </a:xfrm>
          <a:prstGeom prst="rect">
            <a:avLst/>
          </a:prstGeom>
        </p:spPr>
        <p:txBody>
          <a:bodyPr wrap="square">
            <a:spAutoFit/>
          </a:bodyPr>
          <a:lstStyle/>
          <a:p>
            <a:r>
              <a:rPr lang="en-US" altLang="ko-KR" sz="5800" b="1" spc="-113" dirty="0">
                <a:solidFill>
                  <a:srgbClr val="002856"/>
                </a:solidFill>
                <a:latin typeface="Helvetica75" panose="020B0800000000000000" pitchFamily="34" charset="0"/>
                <a:ea typeface="나눔고딕" panose="020D0604000000000000" pitchFamily="50" charset="-127"/>
                <a:cs typeface="Nanum Gothic Bold" charset="-127"/>
              </a:rPr>
              <a:t>Results of Detector Simulation</a:t>
            </a:r>
          </a:p>
        </p:txBody>
      </p:sp>
      <p:sp>
        <p:nvSpPr>
          <p:cNvPr id="47" name="직사각형 46"/>
          <p:cNvSpPr/>
          <p:nvPr/>
        </p:nvSpPr>
        <p:spPr>
          <a:xfrm>
            <a:off x="0" y="1"/>
            <a:ext cx="24384000" cy="876936"/>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3" name="슬라이드 번호 개체 틀 2">
            <a:extLst>
              <a:ext uri="{FF2B5EF4-FFF2-40B4-BE49-F238E27FC236}">
                <a16:creationId xmlns:a16="http://schemas.microsoft.com/office/drawing/2014/main" id="{0A895471-6794-90A1-3B69-0737C4D704A3}"/>
              </a:ext>
            </a:extLst>
          </p:cNvPr>
          <p:cNvSpPr>
            <a:spLocks noGrp="1"/>
          </p:cNvSpPr>
          <p:nvPr>
            <p:ph type="sldNum" sz="quarter" idx="12"/>
          </p:nvPr>
        </p:nvSpPr>
        <p:spPr/>
        <p:txBody>
          <a:bodyPr/>
          <a:lstStyle/>
          <a:p>
            <a:fld id="{1B6D7589-F66E-2345-B4D0-21B08A927088}" type="slidenum">
              <a:rPr kumimoji="1" lang="ko-KR" altLang="en-US" smtClean="0"/>
              <a:pPr/>
              <a:t>8</a:t>
            </a:fld>
            <a:endParaRPr kumimoji="1" lang="ko-KR" alt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3842C8A-60CB-4247-1CCE-FCF4CCE1F4C3}"/>
                  </a:ext>
                </a:extLst>
              </p:cNvPr>
              <p:cNvSpPr txBox="1"/>
              <p:nvPr/>
            </p:nvSpPr>
            <p:spPr>
              <a:xfrm>
                <a:off x="980866" y="2808859"/>
                <a:ext cx="10229980"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6000" b="0" i="1" smtClean="0">
                          <a:latin typeface="Cambria Math" panose="02040503050406030204" pitchFamily="18" charset="0"/>
                        </a:rPr>
                        <m:t>=</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𝑓</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en-US" altLang="ko-KR" sz="6000" b="0" i="1" smtClean="0">
                          <a:latin typeface="Cambria Math" panose="02040503050406030204" pitchFamily="18" charset="0"/>
                        </a:rPr>
                        <m:t>𝑁</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en-US" altLang="ko-KR" sz="6000" b="0" i="1" smtClean="0">
                          <a:latin typeface="Cambria Math" panose="02040503050406030204" pitchFamily="18" charset="0"/>
                        </a:rPr>
                        <m:t>𝜎</m:t>
                      </m:r>
                      <m:d>
                        <m:dPr>
                          <m:ctrlPr>
                            <a:rPr lang="en-US" altLang="ko-KR" sz="6000" b="0" i="1" smtClean="0">
                              <a:latin typeface="Cambria Math" panose="02040503050406030204" pitchFamily="18" charset="0"/>
                            </a:rPr>
                          </m:ctrlPr>
                        </m:dPr>
                        <m:e>
                          <m:r>
                            <a:rPr lang="en-US" altLang="ko-KR" sz="6000" b="0" i="1" smtClean="0">
                              <a:latin typeface="Cambria Math" panose="02040503050406030204" pitchFamily="18" charset="0"/>
                            </a:rPr>
                            <m:t>𝐸</m:t>
                          </m:r>
                        </m:e>
                      </m:d>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ko-KR" altLang="en-US" sz="6000" b="0" i="1" smtClean="0">
                          <a:latin typeface="Cambria Math" panose="02040503050406030204" pitchFamily="18" charset="0"/>
                        </a:rPr>
                        <m:t> </m:t>
                      </m:r>
                      <m:r>
                        <a:rPr lang="en-US" altLang="ko-KR" sz="6000" b="0" i="1" smtClean="0">
                          <a:latin typeface="Cambria Math" panose="02040503050406030204" pitchFamily="18" charset="0"/>
                        </a:rPr>
                        <m:t> </m:t>
                      </m:r>
                      <m:r>
                        <a:rPr lang="en-US" altLang="ko-KR" sz="6000" b="0" i="1" smtClean="0">
                          <a:latin typeface="Cambria Math" panose="02040503050406030204" pitchFamily="18" charset="0"/>
                        </a:rPr>
                        <m:t>𝜙</m:t>
                      </m:r>
                      <m:r>
                        <a:rPr lang="en-US" altLang="ko-KR" sz="6000" b="0" i="1" smtClean="0">
                          <a:latin typeface="Cambria Math" panose="02040503050406030204" pitchFamily="18" charset="0"/>
                        </a:rPr>
                        <m:t>(</m:t>
                      </m:r>
                      <m:r>
                        <a:rPr lang="en-US" altLang="ko-KR" sz="6000" b="0" i="1" smtClean="0">
                          <a:latin typeface="Cambria Math" panose="02040503050406030204" pitchFamily="18" charset="0"/>
                        </a:rPr>
                        <m:t>𝐸</m:t>
                      </m:r>
                      <m:r>
                        <a:rPr lang="en-US" altLang="ko-KR" sz="6000" b="0" i="1" smtClean="0">
                          <a:latin typeface="Cambria Math" panose="02040503050406030204" pitchFamily="18" charset="0"/>
                        </a:rPr>
                        <m:t>)</m:t>
                      </m:r>
                    </m:oMath>
                  </m:oMathPara>
                </a14:m>
                <a:endParaRPr lang="ko-KR" altLang="en-US" sz="6000" dirty="0"/>
              </a:p>
            </p:txBody>
          </p:sp>
        </mc:Choice>
        <mc:Fallback xmlns="">
          <p:sp>
            <p:nvSpPr>
              <p:cNvPr id="2" name="TextBox 1">
                <a:extLst>
                  <a:ext uri="{FF2B5EF4-FFF2-40B4-BE49-F238E27FC236}">
                    <a16:creationId xmlns:a16="http://schemas.microsoft.com/office/drawing/2014/main" id="{73842C8A-60CB-4247-1CCE-FCF4CCE1F4C3}"/>
                  </a:ext>
                </a:extLst>
              </p:cNvPr>
              <p:cNvSpPr txBox="1">
                <a:spLocks noRot="1" noChangeAspect="1" noMove="1" noResize="1" noEditPoints="1" noAdjustHandles="1" noChangeArrowheads="1" noChangeShapeType="1" noTextEdit="1"/>
              </p:cNvSpPr>
              <p:nvPr/>
            </p:nvSpPr>
            <p:spPr>
              <a:xfrm>
                <a:off x="980866" y="2808859"/>
                <a:ext cx="10229980" cy="923330"/>
              </a:xfrm>
              <a:prstGeom prst="rect">
                <a:avLst/>
              </a:prstGeom>
              <a:blipFill>
                <a:blip r:embed="rId4"/>
                <a:stretch>
                  <a:fillRect/>
                </a:stretch>
              </a:blipFill>
            </p:spPr>
            <p:txBody>
              <a:bodyPr/>
              <a:lstStyle/>
              <a:p>
                <a:r>
                  <a:rPr lang="ko-KR" altLang="en-US">
                    <a:noFill/>
                  </a:rPr>
                  <a:t> </a:t>
                </a:r>
              </a:p>
            </p:txBody>
          </p:sp>
        </mc:Fallback>
      </mc:AlternateContent>
      <p:grpSp>
        <p:nvGrpSpPr>
          <p:cNvPr id="8" name="그룹 7">
            <a:extLst>
              <a:ext uri="{FF2B5EF4-FFF2-40B4-BE49-F238E27FC236}">
                <a16:creationId xmlns:a16="http://schemas.microsoft.com/office/drawing/2014/main" id="{F8454C2E-15CF-72D8-5266-3007BD3D305D}"/>
              </a:ext>
            </a:extLst>
          </p:cNvPr>
          <p:cNvGrpSpPr/>
          <p:nvPr/>
        </p:nvGrpSpPr>
        <p:grpSpPr>
          <a:xfrm>
            <a:off x="220605" y="4033482"/>
            <a:ext cx="11971395" cy="9497217"/>
            <a:chOff x="220605" y="4033482"/>
            <a:chExt cx="11971395" cy="9497217"/>
          </a:xfrm>
        </p:grpSpPr>
        <p:pic>
          <p:nvPicPr>
            <p:cNvPr id="6" name="그림 5">
              <a:extLst>
                <a:ext uri="{FF2B5EF4-FFF2-40B4-BE49-F238E27FC236}">
                  <a16:creationId xmlns:a16="http://schemas.microsoft.com/office/drawing/2014/main" id="{3184BE22-D503-7C95-7110-46D0E5228197}"/>
                </a:ext>
              </a:extLst>
            </p:cNvPr>
            <p:cNvPicPr>
              <a:picLocks noChangeAspect="1"/>
            </p:cNvPicPr>
            <p:nvPr/>
          </p:nvPicPr>
          <p:blipFill>
            <a:blip r:embed="rId5"/>
            <a:stretch>
              <a:fillRect/>
            </a:stretch>
          </p:blipFill>
          <p:spPr>
            <a:xfrm>
              <a:off x="499863" y="4033482"/>
              <a:ext cx="11191986" cy="8573887"/>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E66FC9C-6CF5-274C-F00D-2306BA2C48C8}"/>
                    </a:ext>
                  </a:extLst>
                </p:cNvPr>
                <p:cNvSpPr txBox="1"/>
                <p:nvPr/>
              </p:nvSpPr>
              <p:spPr>
                <a:xfrm>
                  <a:off x="5831740" y="9213647"/>
                  <a:ext cx="3910207" cy="27699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6000" i="1" smtClean="0">
                            <a:latin typeface="Cambria Math" panose="02040503050406030204" pitchFamily="18" charset="0"/>
                          </a:rPr>
                          <m:t>≥</m:t>
                        </m:r>
                        <m:r>
                          <a:rPr lang="en-US" altLang="ko-KR" sz="6000" b="0" i="1" smtClean="0">
                            <a:latin typeface="Cambria Math" panose="02040503050406030204" pitchFamily="18" charset="0"/>
                          </a:rPr>
                          <m:t>50 </m:t>
                        </m:r>
                        <m:r>
                          <m:rPr>
                            <m:sty m:val="p"/>
                          </m:rPr>
                          <a:rPr lang="en-US" altLang="ko-KR" sz="6000" b="0" i="0" smtClean="0">
                            <a:latin typeface="Cambria Math" panose="02040503050406030204" pitchFamily="18" charset="0"/>
                          </a:rPr>
                          <m:t>photons</m:t>
                        </m:r>
                      </m:oMath>
                    </m:oMathPara>
                  </a14:m>
                  <a:endParaRPr lang="en-US" altLang="ko-KR" sz="6000" b="0" dirty="0"/>
                </a:p>
                <a:p>
                  <a:pPr/>
                  <a14:m>
                    <m:oMathPara xmlns:m="http://schemas.openxmlformats.org/officeDocument/2006/math">
                      <m:oMathParaPr>
                        <m:jc m:val="centerGroup"/>
                      </m:oMathParaPr>
                      <m:oMath xmlns:m="http://schemas.openxmlformats.org/officeDocument/2006/math">
                        <m:r>
                          <a:rPr lang="en-US" altLang="ko-KR" sz="6000" i="1" smtClean="0">
                            <a:latin typeface="Cambria Math" panose="02040503050406030204" pitchFamily="18" charset="0"/>
                          </a:rPr>
                          <m:t>≥</m:t>
                        </m:r>
                        <m:r>
                          <a:rPr lang="en-US" altLang="ko-KR" sz="6000" b="0" i="1" smtClean="0">
                            <a:latin typeface="Cambria Math" panose="02040503050406030204" pitchFamily="18" charset="0"/>
                          </a:rPr>
                          <m:t>10 </m:t>
                        </m:r>
                        <m:r>
                          <m:rPr>
                            <m:sty m:val="p"/>
                          </m:rPr>
                          <a:rPr lang="en-US" altLang="ko-KR" sz="6000" b="0" i="0" smtClean="0">
                            <a:latin typeface="Cambria Math" panose="02040503050406030204" pitchFamily="18" charset="0"/>
                          </a:rPr>
                          <m:t>cherenkov</m:t>
                        </m:r>
                      </m:oMath>
                    </m:oMathPara>
                  </a14:m>
                  <a:endParaRPr lang="en-US" altLang="ko-KR" sz="6000" b="0" dirty="0"/>
                </a:p>
                <a:p>
                  <a:endParaRPr lang="ko-KR" altLang="en-US" sz="6000" dirty="0"/>
                </a:p>
              </p:txBody>
            </p:sp>
          </mc:Choice>
          <mc:Fallback xmlns="">
            <p:sp>
              <p:nvSpPr>
                <p:cNvPr id="13" name="TextBox 12">
                  <a:extLst>
                    <a:ext uri="{FF2B5EF4-FFF2-40B4-BE49-F238E27FC236}">
                      <a16:creationId xmlns:a16="http://schemas.microsoft.com/office/drawing/2014/main" id="{AE66FC9C-6CF5-274C-F00D-2306BA2C48C8}"/>
                    </a:ext>
                  </a:extLst>
                </p:cNvPr>
                <p:cNvSpPr txBox="1">
                  <a:spLocks noRot="1" noChangeAspect="1" noMove="1" noResize="1" noEditPoints="1" noAdjustHandles="1" noChangeArrowheads="1" noChangeShapeType="1" noTextEdit="1"/>
                </p:cNvSpPr>
                <p:nvPr/>
              </p:nvSpPr>
              <p:spPr>
                <a:xfrm>
                  <a:off x="5831740" y="9213647"/>
                  <a:ext cx="3910207" cy="2769989"/>
                </a:xfrm>
                <a:prstGeom prst="rect">
                  <a:avLst/>
                </a:prstGeom>
                <a:blipFill>
                  <a:blip r:embed="rId6"/>
                  <a:stretch>
                    <a:fillRect l="-6796" t="-1826" r="-4012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F41B09-498D-CEE3-BC77-E573F6422BC0}"/>
                    </a:ext>
                  </a:extLst>
                </p:cNvPr>
                <p:cNvSpPr txBox="1"/>
                <p:nvPr/>
              </p:nvSpPr>
              <p:spPr>
                <a:xfrm>
                  <a:off x="220605" y="12607369"/>
                  <a:ext cx="11971395"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6000" i="1" smtClean="0">
                            <a:latin typeface="Cambria Math" panose="02040503050406030204" pitchFamily="18" charset="0"/>
                          </a:rPr>
                          <m:t> </m:t>
                        </m:r>
                        <m:r>
                          <a:rPr lang="en-US" altLang="ko-KR" sz="6000" b="0" i="1" smtClean="0">
                            <a:latin typeface="Cambria Math" panose="02040503050406030204" pitchFamily="18" charset="0"/>
                          </a:rPr>
                          <m:t>𝐷𝑒𝑡𝑒𝑐𝑡𝑒𝑑</m:t>
                        </m:r>
                        <m:r>
                          <a:rPr lang="en-US" altLang="ko-KR" sz="6000" b="0" i="1" smtClean="0">
                            <a:latin typeface="Cambria Math" panose="02040503050406030204" pitchFamily="18" charset="0"/>
                          </a:rPr>
                          <m:t> </m:t>
                        </m:r>
                        <m:r>
                          <a:rPr lang="en-US" altLang="ko-KR" sz="6000" i="1" smtClean="0">
                            <a:latin typeface="Cambria Math" panose="02040503050406030204" pitchFamily="18" charset="0"/>
                          </a:rPr>
                          <m:t>𝑒𝑣𝑒𝑛𝑡𝑠</m:t>
                        </m:r>
                        <m:r>
                          <a:rPr lang="en-US" altLang="ko-KR" sz="6000" b="0" i="1" smtClean="0">
                            <a:latin typeface="Cambria Math" panose="02040503050406030204" pitchFamily="18" charset="0"/>
                          </a:rPr>
                          <m:t>  /  </m:t>
                        </m:r>
                        <m:r>
                          <a:rPr lang="en-US" altLang="ko-KR" sz="6000" i="1" smtClean="0">
                            <a:latin typeface="Cambria Math" panose="02040503050406030204" pitchFamily="18" charset="0"/>
                          </a:rPr>
                          <m:t>𝑇𝑜𝑡𝑎𝑙</m:t>
                        </m:r>
                        <m:r>
                          <a:rPr lang="en-US" altLang="ko-KR" sz="6000" b="0" i="1" smtClean="0">
                            <a:latin typeface="Cambria Math" panose="02040503050406030204" pitchFamily="18" charset="0"/>
                          </a:rPr>
                          <m:t> </m:t>
                        </m:r>
                        <m:r>
                          <a:rPr lang="en-US" altLang="ko-KR" sz="6000" b="0" i="1" smtClean="0">
                            <a:latin typeface="Cambria Math" panose="02040503050406030204" pitchFamily="18" charset="0"/>
                          </a:rPr>
                          <m:t>𝑒𝑣𝑒𝑛𝑡𝑠</m:t>
                        </m:r>
                      </m:oMath>
                    </m:oMathPara>
                  </a14:m>
                  <a:endParaRPr lang="ko-KR" altLang="en-US" sz="6000" dirty="0"/>
                </a:p>
              </p:txBody>
            </p:sp>
          </mc:Choice>
          <mc:Fallback xmlns="">
            <p:sp>
              <p:nvSpPr>
                <p:cNvPr id="23" name="TextBox 22">
                  <a:extLst>
                    <a:ext uri="{FF2B5EF4-FFF2-40B4-BE49-F238E27FC236}">
                      <a16:creationId xmlns:a16="http://schemas.microsoft.com/office/drawing/2014/main" id="{84F41B09-498D-CEE3-BC77-E573F6422BC0}"/>
                    </a:ext>
                  </a:extLst>
                </p:cNvPr>
                <p:cNvSpPr txBox="1">
                  <a:spLocks noRot="1" noChangeAspect="1" noMove="1" noResize="1" noEditPoints="1" noAdjustHandles="1" noChangeArrowheads="1" noChangeShapeType="1" noTextEdit="1"/>
                </p:cNvSpPr>
                <p:nvPr/>
              </p:nvSpPr>
              <p:spPr>
                <a:xfrm>
                  <a:off x="220605" y="12607369"/>
                  <a:ext cx="11971395" cy="923330"/>
                </a:xfrm>
                <a:prstGeom prst="rect">
                  <a:avLst/>
                </a:prstGeom>
                <a:blipFill>
                  <a:blip r:embed="rId7"/>
                  <a:stretch>
                    <a:fillRect t="-5405" b="-39189"/>
                  </a:stretch>
                </a:blipFill>
              </p:spPr>
              <p:txBody>
                <a:bodyPr/>
                <a:lstStyle/>
                <a:p>
                  <a:r>
                    <a:rPr lang="ko-KR" altLang="en-US">
                      <a:noFill/>
                    </a:rPr>
                    <a:t> </a:t>
                  </a:r>
                </a:p>
              </p:txBody>
            </p:sp>
          </mc:Fallback>
        </mc:AlternateContent>
      </p:grpSp>
      <p:pic>
        <p:nvPicPr>
          <p:cNvPr id="10" name="그림 9" descr="텍스트, 라인, 도표, 그래프이(가) 표시된 사진&#10;&#10;AI 생성 콘텐츠는 정확하지 않을 수 있습니다.">
            <a:extLst>
              <a:ext uri="{FF2B5EF4-FFF2-40B4-BE49-F238E27FC236}">
                <a16:creationId xmlns:a16="http://schemas.microsoft.com/office/drawing/2014/main" id="{0189967A-F4A4-08B3-5213-5F2BCB8978E3}"/>
              </a:ext>
            </a:extLst>
          </p:cNvPr>
          <p:cNvPicPr>
            <a:picLocks noChangeAspect="1"/>
          </p:cNvPicPr>
          <p:nvPr/>
        </p:nvPicPr>
        <p:blipFill>
          <a:blip r:embed="rId8"/>
          <a:stretch>
            <a:fillRect/>
          </a:stretch>
        </p:blipFill>
        <p:spPr>
          <a:xfrm>
            <a:off x="11747266" y="3822171"/>
            <a:ext cx="12918857" cy="9708528"/>
          </a:xfrm>
          <a:prstGeom prst="rect">
            <a:avLst/>
          </a:prstGeom>
        </p:spPr>
      </p:pic>
      <p:sp>
        <p:nvSpPr>
          <p:cNvPr id="14" name="직사각형 13">
            <a:extLst>
              <a:ext uri="{FF2B5EF4-FFF2-40B4-BE49-F238E27FC236}">
                <a16:creationId xmlns:a16="http://schemas.microsoft.com/office/drawing/2014/main" id="{04C67E72-1DDA-3DBC-CDB7-A2827A54E594}"/>
              </a:ext>
            </a:extLst>
          </p:cNvPr>
          <p:cNvSpPr/>
          <p:nvPr/>
        </p:nvSpPr>
        <p:spPr>
          <a:xfrm>
            <a:off x="1816677" y="2808859"/>
            <a:ext cx="1052946" cy="1224623"/>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ko-KR" altLang="en-US"/>
          </a:p>
        </p:txBody>
      </p:sp>
      <p:sp>
        <p:nvSpPr>
          <p:cNvPr id="15" name="직사각형 14">
            <a:extLst>
              <a:ext uri="{FF2B5EF4-FFF2-40B4-BE49-F238E27FC236}">
                <a16:creationId xmlns:a16="http://schemas.microsoft.com/office/drawing/2014/main" id="{AD9EA209-B6B0-DCC9-F421-F18445E38598}"/>
              </a:ext>
            </a:extLst>
          </p:cNvPr>
          <p:cNvSpPr/>
          <p:nvPr/>
        </p:nvSpPr>
        <p:spPr>
          <a:xfrm>
            <a:off x="6003189" y="2808859"/>
            <a:ext cx="1955103" cy="1224623"/>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ko-KR" altLang="en-US"/>
          </a:p>
        </p:txBody>
      </p:sp>
    </p:spTree>
    <p:extLst>
      <p:ext uri="{BB962C8B-B14F-4D97-AF65-F5344CB8AC3E}">
        <p14:creationId xmlns:p14="http://schemas.microsoft.com/office/powerpoint/2010/main" val="205409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59599-F6AF-3E17-8DA3-7717AB6E0D06}"/>
            </a:ext>
          </a:extLst>
        </p:cNvPr>
        <p:cNvGrpSpPr/>
        <p:nvPr/>
      </p:nvGrpSpPr>
      <p:grpSpPr>
        <a:xfrm>
          <a:off x="0" y="0"/>
          <a:ext cx="0" cy="0"/>
          <a:chOff x="0" y="0"/>
          <a:chExt cx="0" cy="0"/>
        </a:xfrm>
      </p:grpSpPr>
      <p:cxnSp>
        <p:nvCxnSpPr>
          <p:cNvPr id="67" name="직선 연결선 41">
            <a:extLst>
              <a:ext uri="{FF2B5EF4-FFF2-40B4-BE49-F238E27FC236}">
                <a16:creationId xmlns:a16="http://schemas.microsoft.com/office/drawing/2014/main" id="{F6B6E03F-806D-7998-5AD3-A6EC71FE33E1}"/>
              </a:ext>
            </a:extLst>
          </p:cNvPr>
          <p:cNvCxnSpPr/>
          <p:nvPr/>
        </p:nvCxnSpPr>
        <p:spPr>
          <a:xfrm>
            <a:off x="1192020" y="2514326"/>
            <a:ext cx="4100889" cy="0"/>
          </a:xfrm>
          <a:prstGeom prst="line">
            <a:avLst/>
          </a:prstGeom>
          <a:ln w="57150">
            <a:solidFill>
              <a:srgbClr val="43C0C2"/>
            </a:solidFill>
          </a:ln>
        </p:spPr>
        <p:style>
          <a:lnRef idx="1">
            <a:schemeClr val="accent1"/>
          </a:lnRef>
          <a:fillRef idx="0">
            <a:schemeClr val="accent1"/>
          </a:fillRef>
          <a:effectRef idx="0">
            <a:schemeClr val="accent1"/>
          </a:effectRef>
          <a:fontRef idx="minor">
            <a:schemeClr val="tx1"/>
          </a:fontRef>
        </p:style>
      </p:cxnSp>
      <p:sp>
        <p:nvSpPr>
          <p:cNvPr id="4" name="직사각형 3">
            <a:extLst>
              <a:ext uri="{FF2B5EF4-FFF2-40B4-BE49-F238E27FC236}">
                <a16:creationId xmlns:a16="http://schemas.microsoft.com/office/drawing/2014/main" id="{1C285423-09C4-A330-E909-B97439F541B3}"/>
              </a:ext>
            </a:extLst>
          </p:cNvPr>
          <p:cNvSpPr/>
          <p:nvPr/>
        </p:nvSpPr>
        <p:spPr>
          <a:xfrm>
            <a:off x="980866" y="1439554"/>
            <a:ext cx="23515429" cy="984885"/>
          </a:xfrm>
          <a:prstGeom prst="rect">
            <a:avLst/>
          </a:prstGeom>
        </p:spPr>
        <p:txBody>
          <a:bodyPr wrap="square">
            <a:spAutoFit/>
          </a:bodyPr>
          <a:lstStyle/>
          <a:p>
            <a:r>
              <a:rPr lang="en-US" altLang="ko-KR" sz="5800" b="1" spc="-113" dirty="0">
                <a:solidFill>
                  <a:srgbClr val="002856"/>
                </a:solidFill>
                <a:latin typeface="Helvetica75" panose="020B0800000000000000" pitchFamily="34" charset="0"/>
                <a:ea typeface="나눔고딕" panose="020D0604000000000000" pitchFamily="50" charset="-127"/>
                <a:cs typeface="Nanum Gothic Bold" charset="-127"/>
              </a:rPr>
              <a:t>Results of Detector Simulation</a:t>
            </a:r>
          </a:p>
        </p:txBody>
      </p:sp>
      <p:sp>
        <p:nvSpPr>
          <p:cNvPr id="47" name="직사각형 46">
            <a:extLst>
              <a:ext uri="{FF2B5EF4-FFF2-40B4-BE49-F238E27FC236}">
                <a16:creationId xmlns:a16="http://schemas.microsoft.com/office/drawing/2014/main" id="{633B28AD-382D-22C3-C60E-C073B59F76A7}"/>
              </a:ext>
            </a:extLst>
          </p:cNvPr>
          <p:cNvSpPr/>
          <p:nvPr/>
        </p:nvSpPr>
        <p:spPr>
          <a:xfrm>
            <a:off x="0" y="56480"/>
            <a:ext cx="24384000" cy="876936"/>
          </a:xfrm>
          <a:prstGeom prst="rect">
            <a:avLst/>
          </a:prstGeom>
          <a:gradFill>
            <a:gsLst>
              <a:gs pos="49000">
                <a:srgbClr val="002856"/>
              </a:gs>
              <a:gs pos="85000">
                <a:srgbClr val="1CCF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dirty="0"/>
          </a:p>
        </p:txBody>
      </p:sp>
      <p:sp>
        <p:nvSpPr>
          <p:cNvPr id="3" name="슬라이드 번호 개체 틀 2">
            <a:extLst>
              <a:ext uri="{FF2B5EF4-FFF2-40B4-BE49-F238E27FC236}">
                <a16:creationId xmlns:a16="http://schemas.microsoft.com/office/drawing/2014/main" id="{519CDA78-BEC9-61F6-C913-F0B6EE2FCDE8}"/>
              </a:ext>
            </a:extLst>
          </p:cNvPr>
          <p:cNvSpPr>
            <a:spLocks noGrp="1"/>
          </p:cNvSpPr>
          <p:nvPr>
            <p:ph type="sldNum" sz="quarter" idx="12"/>
          </p:nvPr>
        </p:nvSpPr>
        <p:spPr/>
        <p:txBody>
          <a:bodyPr/>
          <a:lstStyle/>
          <a:p>
            <a:fld id="{1B6D7589-F66E-2345-B4D0-21B08A927088}" type="slidenum">
              <a:rPr kumimoji="1" lang="ko-KR" altLang="en-US" smtClean="0"/>
              <a:pPr/>
              <a:t>9</a:t>
            </a:fld>
            <a:endParaRPr kumimoji="1" lang="ko-KR" altLang="en-US" dirty="0"/>
          </a:p>
        </p:txBody>
      </p:sp>
      <p:pic>
        <p:nvPicPr>
          <p:cNvPr id="7" name="그림 6">
            <a:extLst>
              <a:ext uri="{FF2B5EF4-FFF2-40B4-BE49-F238E27FC236}">
                <a16:creationId xmlns:a16="http://schemas.microsoft.com/office/drawing/2014/main" id="{FB968806-7726-FB60-0861-B778D66BDEEB}"/>
              </a:ext>
            </a:extLst>
          </p:cNvPr>
          <p:cNvPicPr>
            <a:picLocks noChangeAspect="1"/>
          </p:cNvPicPr>
          <p:nvPr/>
        </p:nvPicPr>
        <p:blipFill>
          <a:blip r:embed="rId3"/>
          <a:stretch>
            <a:fillRect/>
          </a:stretch>
        </p:blipFill>
        <p:spPr>
          <a:xfrm>
            <a:off x="176954" y="3015862"/>
            <a:ext cx="12319845" cy="10123001"/>
          </a:xfrm>
          <a:prstGeom prst="rect">
            <a:avLst/>
          </a:prstGeom>
        </p:spPr>
      </p:pic>
      <p:sp>
        <p:nvSpPr>
          <p:cNvPr id="8" name="타원 7">
            <a:extLst>
              <a:ext uri="{FF2B5EF4-FFF2-40B4-BE49-F238E27FC236}">
                <a16:creationId xmlns:a16="http://schemas.microsoft.com/office/drawing/2014/main" id="{DEBCE72D-8429-C1C5-5B79-72D149152B45}"/>
              </a:ext>
            </a:extLst>
          </p:cNvPr>
          <p:cNvSpPr/>
          <p:nvPr/>
        </p:nvSpPr>
        <p:spPr>
          <a:xfrm>
            <a:off x="8572500" y="8985638"/>
            <a:ext cx="1847850" cy="13245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400" dirty="0">
                <a:solidFill>
                  <a:schemeClr val="tx1"/>
                </a:solidFill>
              </a:rPr>
              <a:t>10</a:t>
            </a:r>
            <a:r>
              <a:rPr lang="en-US" altLang="ko-KR" sz="5400" baseline="30000" dirty="0">
                <a:solidFill>
                  <a:schemeClr val="tx1"/>
                </a:solidFill>
              </a:rPr>
              <a:t>2</a:t>
            </a:r>
            <a:endParaRPr lang="ko-KR" altLang="en-US" sz="5400" baseline="30000" dirty="0">
              <a:solidFill>
                <a:schemeClr val="tx1"/>
              </a:solidFill>
            </a:endParaRPr>
          </a:p>
        </p:txBody>
      </p:sp>
      <p:sp>
        <p:nvSpPr>
          <p:cNvPr id="10" name="타원 9">
            <a:extLst>
              <a:ext uri="{FF2B5EF4-FFF2-40B4-BE49-F238E27FC236}">
                <a16:creationId xmlns:a16="http://schemas.microsoft.com/office/drawing/2014/main" id="{24CCFD6E-044A-3CBA-2D61-7BA0B0B048C6}"/>
              </a:ext>
            </a:extLst>
          </p:cNvPr>
          <p:cNvSpPr/>
          <p:nvPr/>
        </p:nvSpPr>
        <p:spPr>
          <a:xfrm>
            <a:off x="4705350" y="6490088"/>
            <a:ext cx="1847850" cy="13245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400" dirty="0">
                <a:solidFill>
                  <a:schemeClr val="tx1"/>
                </a:solidFill>
              </a:rPr>
              <a:t>10</a:t>
            </a:r>
            <a:r>
              <a:rPr lang="en-US" altLang="ko-KR" sz="5400" baseline="30000" dirty="0">
                <a:solidFill>
                  <a:schemeClr val="tx1"/>
                </a:solidFill>
              </a:rPr>
              <a:t>5</a:t>
            </a:r>
            <a:endParaRPr lang="ko-KR" altLang="en-US" sz="5400" baseline="30000" dirty="0">
              <a:solidFill>
                <a:schemeClr val="tx1"/>
              </a:solidFill>
            </a:endParaRPr>
          </a:p>
        </p:txBody>
      </p:sp>
      <p:sp>
        <p:nvSpPr>
          <p:cNvPr id="11" name="타원 10">
            <a:extLst>
              <a:ext uri="{FF2B5EF4-FFF2-40B4-BE49-F238E27FC236}">
                <a16:creationId xmlns:a16="http://schemas.microsoft.com/office/drawing/2014/main" id="{D9E986DC-8D56-1ADC-5771-1B733A464C39}"/>
              </a:ext>
            </a:extLst>
          </p:cNvPr>
          <p:cNvSpPr/>
          <p:nvPr/>
        </p:nvSpPr>
        <p:spPr>
          <a:xfrm>
            <a:off x="2318539" y="3934523"/>
            <a:ext cx="1847850" cy="13245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400" dirty="0">
                <a:solidFill>
                  <a:schemeClr val="tx1"/>
                </a:solidFill>
              </a:rPr>
              <a:t>10</a:t>
            </a:r>
            <a:r>
              <a:rPr lang="en-US" altLang="ko-KR" sz="5400" baseline="30000" dirty="0">
                <a:solidFill>
                  <a:schemeClr val="tx1"/>
                </a:solidFill>
              </a:rPr>
              <a:t>8</a:t>
            </a:r>
            <a:endParaRPr lang="ko-KR" altLang="en-US" sz="5400" baseline="30000" dirty="0">
              <a:solidFill>
                <a:schemeClr val="tx1"/>
              </a:solidFill>
            </a:endParaRPr>
          </a:p>
        </p:txBody>
      </p:sp>
      <p:sp>
        <p:nvSpPr>
          <p:cNvPr id="13" name="TextBox 12">
            <a:extLst>
              <a:ext uri="{FF2B5EF4-FFF2-40B4-BE49-F238E27FC236}">
                <a16:creationId xmlns:a16="http://schemas.microsoft.com/office/drawing/2014/main" id="{16CA0D47-A561-D4D5-88E4-9031EDAFE120}"/>
              </a:ext>
            </a:extLst>
          </p:cNvPr>
          <p:cNvSpPr txBox="1"/>
          <p:nvPr/>
        </p:nvSpPr>
        <p:spPr>
          <a:xfrm>
            <a:off x="12915899" y="9186223"/>
            <a:ext cx="11029950" cy="923330"/>
          </a:xfrm>
          <a:prstGeom prst="rect">
            <a:avLst/>
          </a:prstGeom>
          <a:noFill/>
        </p:spPr>
        <p:txBody>
          <a:bodyPr wrap="square" rtlCol="0">
            <a:spAutoFit/>
          </a:bodyPr>
          <a:lstStyle/>
          <a:p>
            <a:r>
              <a:rPr lang="en-US" altLang="ko-KR" sz="5400" dirty="0"/>
              <a:t>Neutrinos from a C-burning star</a:t>
            </a:r>
          </a:p>
        </p:txBody>
      </p:sp>
      <p:sp>
        <p:nvSpPr>
          <p:cNvPr id="14" name="TextBox 13">
            <a:extLst>
              <a:ext uri="{FF2B5EF4-FFF2-40B4-BE49-F238E27FC236}">
                <a16:creationId xmlns:a16="http://schemas.microsoft.com/office/drawing/2014/main" id="{C62C4329-A8AF-C495-317F-3FD1A5C7C3B1}"/>
              </a:ext>
            </a:extLst>
          </p:cNvPr>
          <p:cNvSpPr txBox="1"/>
          <p:nvPr/>
        </p:nvSpPr>
        <p:spPr>
          <a:xfrm>
            <a:off x="12858750" y="6603230"/>
            <a:ext cx="11029950" cy="923330"/>
          </a:xfrm>
          <a:prstGeom prst="rect">
            <a:avLst/>
          </a:prstGeom>
          <a:noFill/>
        </p:spPr>
        <p:txBody>
          <a:bodyPr wrap="square" rtlCol="0">
            <a:spAutoFit/>
          </a:bodyPr>
          <a:lstStyle/>
          <a:p>
            <a:r>
              <a:rPr lang="en-US" altLang="ko-KR" sz="5400" dirty="0"/>
              <a:t>CNO neutrinos</a:t>
            </a:r>
          </a:p>
        </p:txBody>
      </p:sp>
      <p:sp>
        <p:nvSpPr>
          <p:cNvPr id="15" name="TextBox 14">
            <a:extLst>
              <a:ext uri="{FF2B5EF4-FFF2-40B4-BE49-F238E27FC236}">
                <a16:creationId xmlns:a16="http://schemas.microsoft.com/office/drawing/2014/main" id="{DF4CEA7E-B08E-CBB9-4407-D152ED577032}"/>
              </a:ext>
            </a:extLst>
          </p:cNvPr>
          <p:cNvSpPr txBox="1"/>
          <p:nvPr/>
        </p:nvSpPr>
        <p:spPr>
          <a:xfrm>
            <a:off x="12769061" y="4506972"/>
            <a:ext cx="11029950" cy="923330"/>
          </a:xfrm>
          <a:prstGeom prst="rect">
            <a:avLst/>
          </a:prstGeom>
          <a:noFill/>
        </p:spPr>
        <p:txBody>
          <a:bodyPr wrap="square" rtlCol="0">
            <a:spAutoFit/>
          </a:bodyPr>
          <a:lstStyle/>
          <a:p>
            <a:r>
              <a:rPr lang="en-US" altLang="ko-KR" sz="5400" dirty="0"/>
              <a:t>Background Noise</a:t>
            </a:r>
          </a:p>
        </p:txBody>
      </p:sp>
      <p:cxnSp>
        <p:nvCxnSpPr>
          <p:cNvPr id="17" name="직선 연결선 16">
            <a:extLst>
              <a:ext uri="{FF2B5EF4-FFF2-40B4-BE49-F238E27FC236}">
                <a16:creationId xmlns:a16="http://schemas.microsoft.com/office/drawing/2014/main" id="{4B9BD7A8-A67C-4432-A7F1-903E3CA858E9}"/>
              </a:ext>
            </a:extLst>
          </p:cNvPr>
          <p:cNvCxnSpPr/>
          <p:nvPr/>
        </p:nvCxnSpPr>
        <p:spPr>
          <a:xfrm>
            <a:off x="10839450" y="9647888"/>
            <a:ext cx="165734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CE6F2413-4922-17F3-2CD3-FE491A4D2FAE}"/>
              </a:ext>
            </a:extLst>
          </p:cNvPr>
          <p:cNvCxnSpPr>
            <a:cxnSpLocks/>
          </p:cNvCxnSpPr>
          <p:nvPr/>
        </p:nvCxnSpPr>
        <p:spPr>
          <a:xfrm>
            <a:off x="6915151" y="7152338"/>
            <a:ext cx="558164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29C8BF40-29EE-E56B-F40F-6DC5E4A0CCBC}"/>
              </a:ext>
            </a:extLst>
          </p:cNvPr>
          <p:cNvCxnSpPr>
            <a:cxnSpLocks/>
          </p:cNvCxnSpPr>
          <p:nvPr/>
        </p:nvCxnSpPr>
        <p:spPr>
          <a:xfrm>
            <a:off x="4438651" y="4996549"/>
            <a:ext cx="805814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0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theme/theme1.xml><?xml version="1.0" encoding="utf-8"?>
<a:theme xmlns:a="http://schemas.openxmlformats.org/drawingml/2006/main" name="Office 테마">
  <a:themeElements>
    <a:clrScheme name="Office 테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2560</TotalTime>
  <Words>1851</Words>
  <Application>Microsoft Office PowerPoint</Application>
  <PresentationFormat>사용자 지정</PresentationFormat>
  <Paragraphs>147</Paragraphs>
  <Slides>12</Slides>
  <Notes>12</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12</vt:i4>
      </vt:variant>
    </vt:vector>
  </HeadingPairs>
  <TitlesOfParts>
    <vt:vector size="24" baseType="lpstr">
      <vt:lpstr>Helvetica Neue</vt:lpstr>
      <vt:lpstr>Helvetica</vt:lpstr>
      <vt:lpstr>Calibri</vt:lpstr>
      <vt:lpstr>Arial</vt:lpstr>
      <vt:lpstr>Cambria</vt:lpstr>
      <vt:lpstr>Helvetica75</vt:lpstr>
      <vt:lpstr>나눔고딕</vt:lpstr>
      <vt:lpstr>Cambria Math</vt:lpstr>
      <vt:lpstr>Wingdings</vt:lpstr>
      <vt:lpstr>맑은 고딕</vt:lpstr>
      <vt:lpstr>맑은 고딕</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사용자</dc:creator>
  <cp:lastModifiedBy>gwangeon seong</cp:lastModifiedBy>
  <cp:revision>3</cp:revision>
  <dcterms:created xsi:type="dcterms:W3CDTF">2017-02-16T07:20:56Z</dcterms:created>
  <dcterms:modified xsi:type="dcterms:W3CDTF">2025-08-28T04:03:55Z</dcterms:modified>
</cp:coreProperties>
</file>